
<file path=[Content_Types].xml><?xml version="1.0" encoding="utf-8"?>
<Types xmlns="http://schemas.openxmlformats.org/package/2006/content-types"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69" r:id="rId4"/>
    <p:sldId id="262" r:id="rId5"/>
    <p:sldId id="274" r:id="rId6"/>
    <p:sldId id="271" r:id="rId7"/>
    <p:sldId id="275" r:id="rId8"/>
    <p:sldId id="272" r:id="rId9"/>
    <p:sldId id="273" r:id="rId10"/>
    <p:sldId id="293" r:id="rId11"/>
    <p:sldId id="278" r:id="rId12"/>
    <p:sldId id="279" r:id="rId13"/>
    <p:sldId id="261" r:id="rId14"/>
    <p:sldId id="305" r:id="rId15"/>
    <p:sldId id="280" r:id="rId16"/>
    <p:sldId id="266" r:id="rId17"/>
    <p:sldId id="294" r:id="rId18"/>
    <p:sldId id="284" r:id="rId19"/>
    <p:sldId id="283" r:id="rId20"/>
    <p:sldId id="295" r:id="rId21"/>
    <p:sldId id="306" r:id="rId22"/>
    <p:sldId id="307" r:id="rId23"/>
    <p:sldId id="267" r:id="rId24"/>
  </p:sldIdLst>
  <p:sldSz cx="12192000" cy="6858000"/>
  <p:notesSz cx="6858000" cy="9144000"/>
  <p:custDataLst>
    <p:tags r:id="rId2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5F7F9"/>
    <a:srgbClr val="D9D9D9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99" d="100"/>
          <a:sy n="99" d="100"/>
        </p:scale>
        <p:origin x="84" y="582"/>
      </p:cViewPr>
      <p:guideLst>
        <p:guide orient="horz" pos="2140"/>
        <p:guide pos="3869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8" Type="http://schemas.openxmlformats.org/officeDocument/2006/relationships/tags" Target="tags/tag334.xml"/><Relationship Id="rId27" Type="http://schemas.openxmlformats.org/officeDocument/2006/relationships/tableStyles" Target="tableStyles.xml"/><Relationship Id="rId26" Type="http://schemas.openxmlformats.org/officeDocument/2006/relationships/viewProps" Target="viewProps.xml"/><Relationship Id="rId25" Type="http://schemas.openxmlformats.org/officeDocument/2006/relationships/presProps" Target="presProps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330" y="1555115"/>
            <a:ext cx="5233035" cy="4608195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/>
            </a:gs>
            <a:gs pos="100000">
              <a:schemeClr val="bg2">
                <a:lumMod val="8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65.xml"/><Relationship Id="rId2" Type="http://schemas.openxmlformats.org/officeDocument/2006/relationships/tags" Target="../tags/tag64.xml"/><Relationship Id="rId1" Type="http://schemas.openxmlformats.org/officeDocument/2006/relationships/tags" Target="../tags/tag63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tags" Target="../tags/tag165.xml"/><Relationship Id="rId8" Type="http://schemas.openxmlformats.org/officeDocument/2006/relationships/tags" Target="../tags/tag164.xml"/><Relationship Id="rId7" Type="http://schemas.openxmlformats.org/officeDocument/2006/relationships/tags" Target="../tags/tag163.xml"/><Relationship Id="rId6" Type="http://schemas.openxmlformats.org/officeDocument/2006/relationships/tags" Target="../tags/tag162.xml"/><Relationship Id="rId5" Type="http://schemas.openxmlformats.org/officeDocument/2006/relationships/tags" Target="../tags/tag161.xml"/><Relationship Id="rId4" Type="http://schemas.openxmlformats.org/officeDocument/2006/relationships/tags" Target="../tags/tag160.xml"/><Relationship Id="rId3" Type="http://schemas.openxmlformats.org/officeDocument/2006/relationships/tags" Target="../tags/tag159.xml"/><Relationship Id="rId24" Type="http://schemas.openxmlformats.org/officeDocument/2006/relationships/slideLayout" Target="../slideLayouts/slideLayout2.xml"/><Relationship Id="rId23" Type="http://schemas.openxmlformats.org/officeDocument/2006/relationships/tags" Target="../tags/tag179.xml"/><Relationship Id="rId22" Type="http://schemas.openxmlformats.org/officeDocument/2006/relationships/tags" Target="../tags/tag178.xml"/><Relationship Id="rId21" Type="http://schemas.openxmlformats.org/officeDocument/2006/relationships/tags" Target="../tags/tag177.xml"/><Relationship Id="rId20" Type="http://schemas.openxmlformats.org/officeDocument/2006/relationships/tags" Target="../tags/tag176.xml"/><Relationship Id="rId2" Type="http://schemas.openxmlformats.org/officeDocument/2006/relationships/tags" Target="../tags/tag158.xml"/><Relationship Id="rId19" Type="http://schemas.openxmlformats.org/officeDocument/2006/relationships/tags" Target="../tags/tag175.xml"/><Relationship Id="rId18" Type="http://schemas.openxmlformats.org/officeDocument/2006/relationships/tags" Target="../tags/tag174.xml"/><Relationship Id="rId17" Type="http://schemas.openxmlformats.org/officeDocument/2006/relationships/tags" Target="../tags/tag173.xml"/><Relationship Id="rId16" Type="http://schemas.openxmlformats.org/officeDocument/2006/relationships/tags" Target="../tags/tag172.xml"/><Relationship Id="rId15" Type="http://schemas.openxmlformats.org/officeDocument/2006/relationships/tags" Target="../tags/tag171.xml"/><Relationship Id="rId14" Type="http://schemas.openxmlformats.org/officeDocument/2006/relationships/tags" Target="../tags/tag170.xml"/><Relationship Id="rId13" Type="http://schemas.openxmlformats.org/officeDocument/2006/relationships/tags" Target="../tags/tag169.xml"/><Relationship Id="rId12" Type="http://schemas.openxmlformats.org/officeDocument/2006/relationships/tags" Target="../tags/tag168.xml"/><Relationship Id="rId11" Type="http://schemas.openxmlformats.org/officeDocument/2006/relationships/tags" Target="../tags/tag167.xml"/><Relationship Id="rId10" Type="http://schemas.openxmlformats.org/officeDocument/2006/relationships/tags" Target="../tags/tag166.xml"/><Relationship Id="rId1" Type="http://schemas.openxmlformats.org/officeDocument/2006/relationships/tags" Target="../tags/tag157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tags" Target="../tags/tag188.xml"/><Relationship Id="rId8" Type="http://schemas.openxmlformats.org/officeDocument/2006/relationships/tags" Target="../tags/tag187.xml"/><Relationship Id="rId7" Type="http://schemas.openxmlformats.org/officeDocument/2006/relationships/tags" Target="../tags/tag186.xml"/><Relationship Id="rId6" Type="http://schemas.openxmlformats.org/officeDocument/2006/relationships/tags" Target="../tags/tag185.xml"/><Relationship Id="rId5" Type="http://schemas.openxmlformats.org/officeDocument/2006/relationships/tags" Target="../tags/tag184.xml"/><Relationship Id="rId4" Type="http://schemas.openxmlformats.org/officeDocument/2006/relationships/tags" Target="../tags/tag183.xml"/><Relationship Id="rId3" Type="http://schemas.openxmlformats.org/officeDocument/2006/relationships/tags" Target="../tags/tag182.xml"/><Relationship Id="rId24" Type="http://schemas.openxmlformats.org/officeDocument/2006/relationships/slideLayout" Target="../slideLayouts/slideLayout2.xml"/><Relationship Id="rId23" Type="http://schemas.openxmlformats.org/officeDocument/2006/relationships/tags" Target="../tags/tag202.xml"/><Relationship Id="rId22" Type="http://schemas.openxmlformats.org/officeDocument/2006/relationships/tags" Target="../tags/tag201.xml"/><Relationship Id="rId21" Type="http://schemas.openxmlformats.org/officeDocument/2006/relationships/tags" Target="../tags/tag200.xml"/><Relationship Id="rId20" Type="http://schemas.openxmlformats.org/officeDocument/2006/relationships/tags" Target="../tags/tag199.xml"/><Relationship Id="rId2" Type="http://schemas.openxmlformats.org/officeDocument/2006/relationships/tags" Target="../tags/tag181.xml"/><Relationship Id="rId19" Type="http://schemas.openxmlformats.org/officeDocument/2006/relationships/tags" Target="../tags/tag198.xml"/><Relationship Id="rId18" Type="http://schemas.openxmlformats.org/officeDocument/2006/relationships/tags" Target="../tags/tag197.xml"/><Relationship Id="rId17" Type="http://schemas.openxmlformats.org/officeDocument/2006/relationships/tags" Target="../tags/tag196.xml"/><Relationship Id="rId16" Type="http://schemas.openxmlformats.org/officeDocument/2006/relationships/tags" Target="../tags/tag195.xml"/><Relationship Id="rId15" Type="http://schemas.openxmlformats.org/officeDocument/2006/relationships/tags" Target="../tags/tag194.xml"/><Relationship Id="rId14" Type="http://schemas.openxmlformats.org/officeDocument/2006/relationships/tags" Target="../tags/tag193.xml"/><Relationship Id="rId13" Type="http://schemas.openxmlformats.org/officeDocument/2006/relationships/tags" Target="../tags/tag192.xml"/><Relationship Id="rId12" Type="http://schemas.openxmlformats.org/officeDocument/2006/relationships/tags" Target="../tags/tag191.xml"/><Relationship Id="rId11" Type="http://schemas.openxmlformats.org/officeDocument/2006/relationships/tags" Target="../tags/tag190.xml"/><Relationship Id="rId10" Type="http://schemas.openxmlformats.org/officeDocument/2006/relationships/tags" Target="../tags/tag189.xml"/><Relationship Id="rId1" Type="http://schemas.openxmlformats.org/officeDocument/2006/relationships/tags" Target="../tags/tag180.xml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tags" Target="../tags/tag211.xml"/><Relationship Id="rId8" Type="http://schemas.openxmlformats.org/officeDocument/2006/relationships/tags" Target="../tags/tag210.xml"/><Relationship Id="rId7" Type="http://schemas.openxmlformats.org/officeDocument/2006/relationships/tags" Target="../tags/tag209.xml"/><Relationship Id="rId6" Type="http://schemas.openxmlformats.org/officeDocument/2006/relationships/tags" Target="../tags/tag208.xml"/><Relationship Id="rId5" Type="http://schemas.openxmlformats.org/officeDocument/2006/relationships/tags" Target="../tags/tag207.xml"/><Relationship Id="rId4" Type="http://schemas.openxmlformats.org/officeDocument/2006/relationships/tags" Target="../tags/tag206.xml"/><Relationship Id="rId3" Type="http://schemas.openxmlformats.org/officeDocument/2006/relationships/tags" Target="../tags/tag205.xml"/><Relationship Id="rId24" Type="http://schemas.openxmlformats.org/officeDocument/2006/relationships/slideLayout" Target="../slideLayouts/slideLayout2.xml"/><Relationship Id="rId23" Type="http://schemas.openxmlformats.org/officeDocument/2006/relationships/tags" Target="../tags/tag225.xml"/><Relationship Id="rId22" Type="http://schemas.openxmlformats.org/officeDocument/2006/relationships/tags" Target="../tags/tag224.xml"/><Relationship Id="rId21" Type="http://schemas.openxmlformats.org/officeDocument/2006/relationships/tags" Target="../tags/tag223.xml"/><Relationship Id="rId20" Type="http://schemas.openxmlformats.org/officeDocument/2006/relationships/tags" Target="../tags/tag222.xml"/><Relationship Id="rId2" Type="http://schemas.openxmlformats.org/officeDocument/2006/relationships/tags" Target="../tags/tag204.xml"/><Relationship Id="rId19" Type="http://schemas.openxmlformats.org/officeDocument/2006/relationships/tags" Target="../tags/tag221.xml"/><Relationship Id="rId18" Type="http://schemas.openxmlformats.org/officeDocument/2006/relationships/tags" Target="../tags/tag220.xml"/><Relationship Id="rId17" Type="http://schemas.openxmlformats.org/officeDocument/2006/relationships/tags" Target="../tags/tag219.xml"/><Relationship Id="rId16" Type="http://schemas.openxmlformats.org/officeDocument/2006/relationships/tags" Target="../tags/tag218.xml"/><Relationship Id="rId15" Type="http://schemas.openxmlformats.org/officeDocument/2006/relationships/tags" Target="../tags/tag217.xml"/><Relationship Id="rId14" Type="http://schemas.openxmlformats.org/officeDocument/2006/relationships/tags" Target="../tags/tag216.xml"/><Relationship Id="rId13" Type="http://schemas.openxmlformats.org/officeDocument/2006/relationships/tags" Target="../tags/tag215.xml"/><Relationship Id="rId12" Type="http://schemas.openxmlformats.org/officeDocument/2006/relationships/tags" Target="../tags/tag214.xml"/><Relationship Id="rId11" Type="http://schemas.openxmlformats.org/officeDocument/2006/relationships/tags" Target="../tags/tag213.xml"/><Relationship Id="rId10" Type="http://schemas.openxmlformats.org/officeDocument/2006/relationships/tags" Target="../tags/tag212.xml"/><Relationship Id="rId1" Type="http://schemas.openxmlformats.org/officeDocument/2006/relationships/tags" Target="../tags/tag203.xml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tags" Target="../tags/tag234.xml"/><Relationship Id="rId8" Type="http://schemas.openxmlformats.org/officeDocument/2006/relationships/tags" Target="../tags/tag233.xml"/><Relationship Id="rId7" Type="http://schemas.openxmlformats.org/officeDocument/2006/relationships/tags" Target="../tags/tag232.xml"/><Relationship Id="rId6" Type="http://schemas.openxmlformats.org/officeDocument/2006/relationships/tags" Target="../tags/tag231.xml"/><Relationship Id="rId5" Type="http://schemas.openxmlformats.org/officeDocument/2006/relationships/tags" Target="../tags/tag230.xml"/><Relationship Id="rId4" Type="http://schemas.openxmlformats.org/officeDocument/2006/relationships/tags" Target="../tags/tag229.xml"/><Relationship Id="rId3" Type="http://schemas.openxmlformats.org/officeDocument/2006/relationships/tags" Target="../tags/tag228.xml"/><Relationship Id="rId24" Type="http://schemas.openxmlformats.org/officeDocument/2006/relationships/slideLayout" Target="../slideLayouts/slideLayout2.xml"/><Relationship Id="rId23" Type="http://schemas.openxmlformats.org/officeDocument/2006/relationships/tags" Target="../tags/tag248.xml"/><Relationship Id="rId22" Type="http://schemas.openxmlformats.org/officeDocument/2006/relationships/tags" Target="../tags/tag247.xml"/><Relationship Id="rId21" Type="http://schemas.openxmlformats.org/officeDocument/2006/relationships/tags" Target="../tags/tag246.xml"/><Relationship Id="rId20" Type="http://schemas.openxmlformats.org/officeDocument/2006/relationships/tags" Target="../tags/tag245.xml"/><Relationship Id="rId2" Type="http://schemas.openxmlformats.org/officeDocument/2006/relationships/tags" Target="../tags/tag227.xml"/><Relationship Id="rId19" Type="http://schemas.openxmlformats.org/officeDocument/2006/relationships/tags" Target="../tags/tag244.xml"/><Relationship Id="rId18" Type="http://schemas.openxmlformats.org/officeDocument/2006/relationships/tags" Target="../tags/tag243.xml"/><Relationship Id="rId17" Type="http://schemas.openxmlformats.org/officeDocument/2006/relationships/tags" Target="../tags/tag242.xml"/><Relationship Id="rId16" Type="http://schemas.openxmlformats.org/officeDocument/2006/relationships/tags" Target="../tags/tag241.xml"/><Relationship Id="rId15" Type="http://schemas.openxmlformats.org/officeDocument/2006/relationships/tags" Target="../tags/tag240.xml"/><Relationship Id="rId14" Type="http://schemas.openxmlformats.org/officeDocument/2006/relationships/tags" Target="../tags/tag239.xml"/><Relationship Id="rId13" Type="http://schemas.openxmlformats.org/officeDocument/2006/relationships/tags" Target="../tags/tag238.xml"/><Relationship Id="rId12" Type="http://schemas.openxmlformats.org/officeDocument/2006/relationships/tags" Target="../tags/tag237.xml"/><Relationship Id="rId11" Type="http://schemas.openxmlformats.org/officeDocument/2006/relationships/tags" Target="../tags/tag236.xml"/><Relationship Id="rId10" Type="http://schemas.openxmlformats.org/officeDocument/2006/relationships/tags" Target="../tags/tag235.xml"/><Relationship Id="rId1" Type="http://schemas.openxmlformats.org/officeDocument/2006/relationships/tags" Target="../tags/tag226.xml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tags" Target="../tags/tag257.xml"/><Relationship Id="rId8" Type="http://schemas.openxmlformats.org/officeDocument/2006/relationships/tags" Target="../tags/tag256.xml"/><Relationship Id="rId7" Type="http://schemas.openxmlformats.org/officeDocument/2006/relationships/tags" Target="../tags/tag255.xml"/><Relationship Id="rId6" Type="http://schemas.openxmlformats.org/officeDocument/2006/relationships/tags" Target="../tags/tag254.xml"/><Relationship Id="rId5" Type="http://schemas.openxmlformats.org/officeDocument/2006/relationships/tags" Target="../tags/tag253.xml"/><Relationship Id="rId4" Type="http://schemas.openxmlformats.org/officeDocument/2006/relationships/tags" Target="../tags/tag252.xml"/><Relationship Id="rId3" Type="http://schemas.openxmlformats.org/officeDocument/2006/relationships/tags" Target="../tags/tag251.xml"/><Relationship Id="rId24" Type="http://schemas.openxmlformats.org/officeDocument/2006/relationships/slideLayout" Target="../slideLayouts/slideLayout2.xml"/><Relationship Id="rId23" Type="http://schemas.openxmlformats.org/officeDocument/2006/relationships/tags" Target="../tags/tag271.xml"/><Relationship Id="rId22" Type="http://schemas.openxmlformats.org/officeDocument/2006/relationships/tags" Target="../tags/tag270.xml"/><Relationship Id="rId21" Type="http://schemas.openxmlformats.org/officeDocument/2006/relationships/tags" Target="../tags/tag269.xml"/><Relationship Id="rId20" Type="http://schemas.openxmlformats.org/officeDocument/2006/relationships/tags" Target="../tags/tag268.xml"/><Relationship Id="rId2" Type="http://schemas.openxmlformats.org/officeDocument/2006/relationships/tags" Target="../tags/tag250.xml"/><Relationship Id="rId19" Type="http://schemas.openxmlformats.org/officeDocument/2006/relationships/tags" Target="../tags/tag267.xml"/><Relationship Id="rId18" Type="http://schemas.openxmlformats.org/officeDocument/2006/relationships/tags" Target="../tags/tag266.xml"/><Relationship Id="rId17" Type="http://schemas.openxmlformats.org/officeDocument/2006/relationships/tags" Target="../tags/tag265.xml"/><Relationship Id="rId16" Type="http://schemas.openxmlformats.org/officeDocument/2006/relationships/tags" Target="../tags/tag264.xml"/><Relationship Id="rId15" Type="http://schemas.openxmlformats.org/officeDocument/2006/relationships/tags" Target="../tags/tag263.xml"/><Relationship Id="rId14" Type="http://schemas.openxmlformats.org/officeDocument/2006/relationships/tags" Target="../tags/tag262.xml"/><Relationship Id="rId13" Type="http://schemas.openxmlformats.org/officeDocument/2006/relationships/tags" Target="../tags/tag261.xml"/><Relationship Id="rId12" Type="http://schemas.openxmlformats.org/officeDocument/2006/relationships/tags" Target="../tags/tag260.xml"/><Relationship Id="rId11" Type="http://schemas.openxmlformats.org/officeDocument/2006/relationships/tags" Target="../tags/tag259.xml"/><Relationship Id="rId10" Type="http://schemas.openxmlformats.org/officeDocument/2006/relationships/tags" Target="../tags/tag258.xml"/><Relationship Id="rId1" Type="http://schemas.openxmlformats.org/officeDocument/2006/relationships/tags" Target="../tags/tag249.xml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tags" Target="../tags/tag277.xml"/><Relationship Id="rId8" Type="http://schemas.openxmlformats.org/officeDocument/2006/relationships/image" Target="../media/image4.png"/><Relationship Id="rId7" Type="http://schemas.microsoft.com/office/2007/relationships/media" Target="../media/media3.mp4"/><Relationship Id="rId6" Type="http://schemas.openxmlformats.org/officeDocument/2006/relationships/video" Target="../media/media3.mp4"/><Relationship Id="rId5" Type="http://schemas.openxmlformats.org/officeDocument/2006/relationships/tags" Target="../tags/tag276.xml"/><Relationship Id="rId4" Type="http://schemas.openxmlformats.org/officeDocument/2006/relationships/tags" Target="../tags/tag275.xml"/><Relationship Id="rId3" Type="http://schemas.openxmlformats.org/officeDocument/2006/relationships/tags" Target="../tags/tag274.xml"/><Relationship Id="rId2" Type="http://schemas.openxmlformats.org/officeDocument/2006/relationships/tags" Target="../tags/tag273.xml"/><Relationship Id="rId12" Type="http://schemas.openxmlformats.org/officeDocument/2006/relationships/slideLayout" Target="../slideLayouts/slideLayout2.xml"/><Relationship Id="rId11" Type="http://schemas.openxmlformats.org/officeDocument/2006/relationships/tags" Target="../tags/tag279.xml"/><Relationship Id="rId10" Type="http://schemas.openxmlformats.org/officeDocument/2006/relationships/tags" Target="../tags/tag278.xml"/><Relationship Id="rId1" Type="http://schemas.openxmlformats.org/officeDocument/2006/relationships/tags" Target="../tags/tag272.xml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tags" Target="../tags/tag287.xml"/><Relationship Id="rId8" Type="http://schemas.openxmlformats.org/officeDocument/2006/relationships/tags" Target="../tags/tag286.xml"/><Relationship Id="rId7" Type="http://schemas.openxmlformats.org/officeDocument/2006/relationships/tags" Target="../tags/tag285.xml"/><Relationship Id="rId6" Type="http://schemas.openxmlformats.org/officeDocument/2006/relationships/image" Target="../media/image5.png"/><Relationship Id="rId5" Type="http://schemas.openxmlformats.org/officeDocument/2006/relationships/tags" Target="../tags/tag284.xml"/><Relationship Id="rId4" Type="http://schemas.openxmlformats.org/officeDocument/2006/relationships/tags" Target="../tags/tag283.xml"/><Relationship Id="rId3" Type="http://schemas.openxmlformats.org/officeDocument/2006/relationships/tags" Target="../tags/tag282.xml"/><Relationship Id="rId2" Type="http://schemas.openxmlformats.org/officeDocument/2006/relationships/tags" Target="../tags/tag281.xml"/><Relationship Id="rId10" Type="http://schemas.openxmlformats.org/officeDocument/2006/relationships/slideLayout" Target="../slideLayouts/slideLayout2.xml"/><Relationship Id="rId1" Type="http://schemas.openxmlformats.org/officeDocument/2006/relationships/tags" Target="../tags/tag280.xml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tags" Target="../tags/tag295.xml"/><Relationship Id="rId8" Type="http://schemas.openxmlformats.org/officeDocument/2006/relationships/image" Target="../media/image5.png"/><Relationship Id="rId7" Type="http://schemas.openxmlformats.org/officeDocument/2006/relationships/tags" Target="../tags/tag294.xml"/><Relationship Id="rId6" Type="http://schemas.openxmlformats.org/officeDocument/2006/relationships/tags" Target="../tags/tag293.xml"/><Relationship Id="rId5" Type="http://schemas.openxmlformats.org/officeDocument/2006/relationships/tags" Target="../tags/tag292.xml"/><Relationship Id="rId4" Type="http://schemas.openxmlformats.org/officeDocument/2006/relationships/tags" Target="../tags/tag291.xml"/><Relationship Id="rId3" Type="http://schemas.openxmlformats.org/officeDocument/2006/relationships/tags" Target="../tags/tag290.xml"/><Relationship Id="rId2" Type="http://schemas.openxmlformats.org/officeDocument/2006/relationships/tags" Target="../tags/tag289.xml"/><Relationship Id="rId10" Type="http://schemas.openxmlformats.org/officeDocument/2006/relationships/slideLayout" Target="../slideLayouts/slideLayout2.xml"/><Relationship Id="rId1" Type="http://schemas.openxmlformats.org/officeDocument/2006/relationships/tags" Target="../tags/tag288.xml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tags" Target="../tags/tag301.xml"/><Relationship Id="rId8" Type="http://schemas.openxmlformats.org/officeDocument/2006/relationships/tags" Target="../tags/tag300.xml"/><Relationship Id="rId7" Type="http://schemas.openxmlformats.org/officeDocument/2006/relationships/image" Target="../media/image6.png"/><Relationship Id="rId6" Type="http://schemas.microsoft.com/office/2007/relationships/media" Target="../media/media4.mp4"/><Relationship Id="rId5" Type="http://schemas.openxmlformats.org/officeDocument/2006/relationships/video" Target="../media/media4.mp4"/><Relationship Id="rId4" Type="http://schemas.openxmlformats.org/officeDocument/2006/relationships/tags" Target="../tags/tag299.xml"/><Relationship Id="rId3" Type="http://schemas.openxmlformats.org/officeDocument/2006/relationships/tags" Target="../tags/tag298.xml"/><Relationship Id="rId2" Type="http://schemas.openxmlformats.org/officeDocument/2006/relationships/tags" Target="../tags/tag297.xml"/><Relationship Id="rId12" Type="http://schemas.openxmlformats.org/officeDocument/2006/relationships/slideLayout" Target="../slideLayouts/slideLayout2.xml"/><Relationship Id="rId11" Type="http://schemas.openxmlformats.org/officeDocument/2006/relationships/tags" Target="../tags/tag303.xml"/><Relationship Id="rId10" Type="http://schemas.openxmlformats.org/officeDocument/2006/relationships/tags" Target="../tags/tag302.xml"/><Relationship Id="rId1" Type="http://schemas.openxmlformats.org/officeDocument/2006/relationships/tags" Target="../tags/tag296.xml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tags" Target="../tags/tag311.xml"/><Relationship Id="rId8" Type="http://schemas.openxmlformats.org/officeDocument/2006/relationships/tags" Target="../tags/tag310.xml"/><Relationship Id="rId7" Type="http://schemas.openxmlformats.org/officeDocument/2006/relationships/tags" Target="../tags/tag309.xml"/><Relationship Id="rId6" Type="http://schemas.openxmlformats.org/officeDocument/2006/relationships/tags" Target="../tags/tag308.xml"/><Relationship Id="rId5" Type="http://schemas.openxmlformats.org/officeDocument/2006/relationships/image" Target="../media/image7.png"/><Relationship Id="rId4" Type="http://schemas.openxmlformats.org/officeDocument/2006/relationships/tags" Target="../tags/tag307.xml"/><Relationship Id="rId3" Type="http://schemas.openxmlformats.org/officeDocument/2006/relationships/tags" Target="../tags/tag306.xml"/><Relationship Id="rId2" Type="http://schemas.openxmlformats.org/officeDocument/2006/relationships/tags" Target="../tags/tag305.xml"/><Relationship Id="rId10" Type="http://schemas.openxmlformats.org/officeDocument/2006/relationships/slideLayout" Target="../slideLayouts/slideLayout2.xml"/><Relationship Id="rId1" Type="http://schemas.openxmlformats.org/officeDocument/2006/relationships/tags" Target="../tags/tag304.xml"/></Relationships>
</file>

<file path=ppt/slides/_rels/slide2.xml.rels><?xml version="1.0" encoding="UTF-8" standalone="yes"?>
<Relationships xmlns="http://schemas.openxmlformats.org/package/2006/relationships"><Relationship Id="rId9" Type="http://schemas.microsoft.com/office/2007/relationships/media" Target="../media/media1.mp4"/><Relationship Id="rId8" Type="http://schemas.openxmlformats.org/officeDocument/2006/relationships/video" Target="../media/media1.mp4"/><Relationship Id="rId7" Type="http://schemas.openxmlformats.org/officeDocument/2006/relationships/tags" Target="../tags/tag72.xml"/><Relationship Id="rId6" Type="http://schemas.openxmlformats.org/officeDocument/2006/relationships/tags" Target="../tags/tag71.xml"/><Relationship Id="rId5" Type="http://schemas.openxmlformats.org/officeDocument/2006/relationships/tags" Target="../tags/tag70.xml"/><Relationship Id="rId4" Type="http://schemas.openxmlformats.org/officeDocument/2006/relationships/tags" Target="../tags/tag69.xml"/><Relationship Id="rId3" Type="http://schemas.openxmlformats.org/officeDocument/2006/relationships/tags" Target="../tags/tag68.xml"/><Relationship Id="rId2" Type="http://schemas.openxmlformats.org/officeDocument/2006/relationships/tags" Target="../tags/tag67.xml"/><Relationship Id="rId17" Type="http://schemas.openxmlformats.org/officeDocument/2006/relationships/slideLayout" Target="../slideLayouts/slideLayout2.xml"/><Relationship Id="rId16" Type="http://schemas.openxmlformats.org/officeDocument/2006/relationships/tags" Target="../tags/tag77.xml"/><Relationship Id="rId15" Type="http://schemas.openxmlformats.org/officeDocument/2006/relationships/image" Target="../media/image2.png"/><Relationship Id="rId14" Type="http://schemas.openxmlformats.org/officeDocument/2006/relationships/tags" Target="../tags/tag76.xml"/><Relationship Id="rId13" Type="http://schemas.openxmlformats.org/officeDocument/2006/relationships/tags" Target="../tags/tag75.xml"/><Relationship Id="rId12" Type="http://schemas.openxmlformats.org/officeDocument/2006/relationships/tags" Target="../tags/tag74.xml"/><Relationship Id="rId11" Type="http://schemas.openxmlformats.org/officeDocument/2006/relationships/image" Target="../media/image1.png"/><Relationship Id="rId10" Type="http://schemas.openxmlformats.org/officeDocument/2006/relationships/tags" Target="../tags/tag73.xml"/><Relationship Id="rId1" Type="http://schemas.openxmlformats.org/officeDocument/2006/relationships/tags" Target="../tags/tag66.xml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tags" Target="../tags/tag319.xml"/><Relationship Id="rId8" Type="http://schemas.openxmlformats.org/officeDocument/2006/relationships/tags" Target="../tags/tag318.xml"/><Relationship Id="rId7" Type="http://schemas.openxmlformats.org/officeDocument/2006/relationships/tags" Target="../tags/tag317.xml"/><Relationship Id="rId6" Type="http://schemas.openxmlformats.org/officeDocument/2006/relationships/tags" Target="../tags/tag316.xml"/><Relationship Id="rId5" Type="http://schemas.openxmlformats.org/officeDocument/2006/relationships/image" Target="../media/image7.png"/><Relationship Id="rId4" Type="http://schemas.openxmlformats.org/officeDocument/2006/relationships/tags" Target="../tags/tag315.xml"/><Relationship Id="rId3" Type="http://schemas.openxmlformats.org/officeDocument/2006/relationships/tags" Target="../tags/tag314.xml"/><Relationship Id="rId2" Type="http://schemas.openxmlformats.org/officeDocument/2006/relationships/tags" Target="../tags/tag313.xml"/><Relationship Id="rId10" Type="http://schemas.openxmlformats.org/officeDocument/2006/relationships/slideLayout" Target="../slideLayouts/slideLayout2.xml"/><Relationship Id="rId1" Type="http://schemas.openxmlformats.org/officeDocument/2006/relationships/tags" Target="../tags/tag31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tags" Target="../tags/tag325.xml"/><Relationship Id="rId6" Type="http://schemas.openxmlformats.org/officeDocument/2006/relationships/tags" Target="../tags/tag324.xml"/><Relationship Id="rId5" Type="http://schemas.openxmlformats.org/officeDocument/2006/relationships/image" Target="../media/image7.png"/><Relationship Id="rId4" Type="http://schemas.openxmlformats.org/officeDocument/2006/relationships/tags" Target="../tags/tag323.xml"/><Relationship Id="rId3" Type="http://schemas.openxmlformats.org/officeDocument/2006/relationships/tags" Target="../tags/tag322.xml"/><Relationship Id="rId2" Type="http://schemas.openxmlformats.org/officeDocument/2006/relationships/tags" Target="../tags/tag321.xml"/><Relationship Id="rId1" Type="http://schemas.openxmlformats.org/officeDocument/2006/relationships/tags" Target="../tags/tag320.xml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tags" Target="../tags/tag333.xml"/><Relationship Id="rId7" Type="http://schemas.openxmlformats.org/officeDocument/2006/relationships/tags" Target="../tags/tag332.xml"/><Relationship Id="rId6" Type="http://schemas.openxmlformats.org/officeDocument/2006/relationships/tags" Target="../tags/tag331.xml"/><Relationship Id="rId5" Type="http://schemas.openxmlformats.org/officeDocument/2006/relationships/tags" Target="../tags/tag330.xml"/><Relationship Id="rId4" Type="http://schemas.openxmlformats.org/officeDocument/2006/relationships/tags" Target="../tags/tag329.xml"/><Relationship Id="rId3" Type="http://schemas.openxmlformats.org/officeDocument/2006/relationships/tags" Target="../tags/tag328.xml"/><Relationship Id="rId2" Type="http://schemas.openxmlformats.org/officeDocument/2006/relationships/tags" Target="../tags/tag327.xml"/><Relationship Id="rId1" Type="http://schemas.openxmlformats.org/officeDocument/2006/relationships/tags" Target="../tags/tag326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tags" Target="../tags/tag86.xml"/><Relationship Id="rId8" Type="http://schemas.openxmlformats.org/officeDocument/2006/relationships/tags" Target="../tags/tag85.xml"/><Relationship Id="rId7" Type="http://schemas.openxmlformats.org/officeDocument/2006/relationships/tags" Target="../tags/tag84.xml"/><Relationship Id="rId6" Type="http://schemas.openxmlformats.org/officeDocument/2006/relationships/tags" Target="../tags/tag83.xml"/><Relationship Id="rId5" Type="http://schemas.openxmlformats.org/officeDocument/2006/relationships/tags" Target="../tags/tag82.xml"/><Relationship Id="rId4" Type="http://schemas.openxmlformats.org/officeDocument/2006/relationships/tags" Target="../tags/tag81.xml"/><Relationship Id="rId3" Type="http://schemas.openxmlformats.org/officeDocument/2006/relationships/tags" Target="../tags/tag80.xml"/><Relationship Id="rId2" Type="http://schemas.openxmlformats.org/officeDocument/2006/relationships/tags" Target="../tags/tag79.xml"/><Relationship Id="rId13" Type="http://schemas.openxmlformats.org/officeDocument/2006/relationships/slideLayout" Target="../slideLayouts/slideLayout2.xml"/><Relationship Id="rId12" Type="http://schemas.openxmlformats.org/officeDocument/2006/relationships/tags" Target="../tags/tag88.xml"/><Relationship Id="rId11" Type="http://schemas.openxmlformats.org/officeDocument/2006/relationships/image" Target="../media/image2.png"/><Relationship Id="rId10" Type="http://schemas.openxmlformats.org/officeDocument/2006/relationships/tags" Target="../tags/tag87.xml"/><Relationship Id="rId1" Type="http://schemas.openxmlformats.org/officeDocument/2006/relationships/tags" Target="../tags/tag78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97.xml"/><Relationship Id="rId8" Type="http://schemas.openxmlformats.org/officeDocument/2006/relationships/tags" Target="../tags/tag96.xml"/><Relationship Id="rId7" Type="http://schemas.openxmlformats.org/officeDocument/2006/relationships/tags" Target="../tags/tag95.xml"/><Relationship Id="rId6" Type="http://schemas.openxmlformats.org/officeDocument/2006/relationships/tags" Target="../tags/tag94.xml"/><Relationship Id="rId5" Type="http://schemas.openxmlformats.org/officeDocument/2006/relationships/tags" Target="../tags/tag93.xml"/><Relationship Id="rId4" Type="http://schemas.openxmlformats.org/officeDocument/2006/relationships/tags" Target="../tags/tag92.xml"/><Relationship Id="rId3" Type="http://schemas.openxmlformats.org/officeDocument/2006/relationships/tags" Target="../tags/tag91.xml"/><Relationship Id="rId2" Type="http://schemas.openxmlformats.org/officeDocument/2006/relationships/tags" Target="../tags/tag90.xml"/><Relationship Id="rId13" Type="http://schemas.openxmlformats.org/officeDocument/2006/relationships/slideLayout" Target="../slideLayouts/slideLayout2.xml"/><Relationship Id="rId12" Type="http://schemas.openxmlformats.org/officeDocument/2006/relationships/tags" Target="../tags/tag99.xml"/><Relationship Id="rId11" Type="http://schemas.openxmlformats.org/officeDocument/2006/relationships/image" Target="../media/image2.png"/><Relationship Id="rId10" Type="http://schemas.openxmlformats.org/officeDocument/2006/relationships/tags" Target="../tags/tag98.xml"/><Relationship Id="rId1" Type="http://schemas.openxmlformats.org/officeDocument/2006/relationships/tags" Target="../tags/tag89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108.xml"/><Relationship Id="rId8" Type="http://schemas.openxmlformats.org/officeDocument/2006/relationships/tags" Target="../tags/tag107.xml"/><Relationship Id="rId7" Type="http://schemas.openxmlformats.org/officeDocument/2006/relationships/tags" Target="../tags/tag106.xml"/><Relationship Id="rId6" Type="http://schemas.openxmlformats.org/officeDocument/2006/relationships/tags" Target="../tags/tag105.xml"/><Relationship Id="rId5" Type="http://schemas.openxmlformats.org/officeDocument/2006/relationships/tags" Target="../tags/tag104.xml"/><Relationship Id="rId4" Type="http://schemas.openxmlformats.org/officeDocument/2006/relationships/tags" Target="../tags/tag103.xml"/><Relationship Id="rId3" Type="http://schemas.openxmlformats.org/officeDocument/2006/relationships/tags" Target="../tags/tag102.xml"/><Relationship Id="rId2" Type="http://schemas.openxmlformats.org/officeDocument/2006/relationships/tags" Target="../tags/tag101.xml"/><Relationship Id="rId13" Type="http://schemas.openxmlformats.org/officeDocument/2006/relationships/slideLayout" Target="../slideLayouts/slideLayout2.xml"/><Relationship Id="rId12" Type="http://schemas.openxmlformats.org/officeDocument/2006/relationships/tags" Target="../tags/tag110.xml"/><Relationship Id="rId11" Type="http://schemas.openxmlformats.org/officeDocument/2006/relationships/image" Target="../media/image2.png"/><Relationship Id="rId10" Type="http://schemas.openxmlformats.org/officeDocument/2006/relationships/tags" Target="../tags/tag109.xml"/><Relationship Id="rId1" Type="http://schemas.openxmlformats.org/officeDocument/2006/relationships/tags" Target="../tags/tag100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119.xml"/><Relationship Id="rId8" Type="http://schemas.openxmlformats.org/officeDocument/2006/relationships/tags" Target="../tags/tag118.xml"/><Relationship Id="rId7" Type="http://schemas.openxmlformats.org/officeDocument/2006/relationships/tags" Target="../tags/tag117.xml"/><Relationship Id="rId6" Type="http://schemas.openxmlformats.org/officeDocument/2006/relationships/tags" Target="../tags/tag116.xml"/><Relationship Id="rId5" Type="http://schemas.openxmlformats.org/officeDocument/2006/relationships/tags" Target="../tags/tag115.xml"/><Relationship Id="rId4" Type="http://schemas.openxmlformats.org/officeDocument/2006/relationships/tags" Target="../tags/tag114.xml"/><Relationship Id="rId3" Type="http://schemas.openxmlformats.org/officeDocument/2006/relationships/tags" Target="../tags/tag113.xml"/><Relationship Id="rId2" Type="http://schemas.openxmlformats.org/officeDocument/2006/relationships/tags" Target="../tags/tag112.xml"/><Relationship Id="rId13" Type="http://schemas.openxmlformats.org/officeDocument/2006/relationships/slideLayout" Target="../slideLayouts/slideLayout2.xml"/><Relationship Id="rId12" Type="http://schemas.openxmlformats.org/officeDocument/2006/relationships/tags" Target="../tags/tag121.xml"/><Relationship Id="rId11" Type="http://schemas.openxmlformats.org/officeDocument/2006/relationships/image" Target="../media/image2.png"/><Relationship Id="rId10" Type="http://schemas.openxmlformats.org/officeDocument/2006/relationships/tags" Target="../tags/tag120.xml"/><Relationship Id="rId1" Type="http://schemas.openxmlformats.org/officeDocument/2006/relationships/tags" Target="../tags/tag111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130.xml"/><Relationship Id="rId8" Type="http://schemas.openxmlformats.org/officeDocument/2006/relationships/tags" Target="../tags/tag129.xml"/><Relationship Id="rId7" Type="http://schemas.openxmlformats.org/officeDocument/2006/relationships/tags" Target="../tags/tag128.xml"/><Relationship Id="rId6" Type="http://schemas.openxmlformats.org/officeDocument/2006/relationships/tags" Target="../tags/tag127.xml"/><Relationship Id="rId5" Type="http://schemas.openxmlformats.org/officeDocument/2006/relationships/tags" Target="../tags/tag126.xml"/><Relationship Id="rId4" Type="http://schemas.openxmlformats.org/officeDocument/2006/relationships/tags" Target="../tags/tag125.xml"/><Relationship Id="rId3" Type="http://schemas.openxmlformats.org/officeDocument/2006/relationships/tags" Target="../tags/tag124.xml"/><Relationship Id="rId2" Type="http://schemas.openxmlformats.org/officeDocument/2006/relationships/tags" Target="../tags/tag123.xml"/><Relationship Id="rId13" Type="http://schemas.openxmlformats.org/officeDocument/2006/relationships/slideLayout" Target="../slideLayouts/slideLayout2.xml"/><Relationship Id="rId12" Type="http://schemas.openxmlformats.org/officeDocument/2006/relationships/tags" Target="../tags/tag132.xml"/><Relationship Id="rId11" Type="http://schemas.openxmlformats.org/officeDocument/2006/relationships/image" Target="../media/image2.png"/><Relationship Id="rId10" Type="http://schemas.openxmlformats.org/officeDocument/2006/relationships/tags" Target="../tags/tag131.xml"/><Relationship Id="rId1" Type="http://schemas.openxmlformats.org/officeDocument/2006/relationships/tags" Target="../tags/tag122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141.xml"/><Relationship Id="rId8" Type="http://schemas.openxmlformats.org/officeDocument/2006/relationships/tags" Target="../tags/tag140.xml"/><Relationship Id="rId7" Type="http://schemas.openxmlformats.org/officeDocument/2006/relationships/tags" Target="../tags/tag139.xml"/><Relationship Id="rId6" Type="http://schemas.openxmlformats.org/officeDocument/2006/relationships/tags" Target="../tags/tag138.xml"/><Relationship Id="rId5" Type="http://schemas.openxmlformats.org/officeDocument/2006/relationships/tags" Target="../tags/tag137.xml"/><Relationship Id="rId4" Type="http://schemas.openxmlformats.org/officeDocument/2006/relationships/tags" Target="../tags/tag136.xml"/><Relationship Id="rId3" Type="http://schemas.openxmlformats.org/officeDocument/2006/relationships/tags" Target="../tags/tag135.xml"/><Relationship Id="rId2" Type="http://schemas.openxmlformats.org/officeDocument/2006/relationships/tags" Target="../tags/tag134.xml"/><Relationship Id="rId13" Type="http://schemas.openxmlformats.org/officeDocument/2006/relationships/slideLayout" Target="../slideLayouts/slideLayout2.xml"/><Relationship Id="rId12" Type="http://schemas.openxmlformats.org/officeDocument/2006/relationships/tags" Target="../tags/tag143.xml"/><Relationship Id="rId11" Type="http://schemas.openxmlformats.org/officeDocument/2006/relationships/image" Target="../media/image2.png"/><Relationship Id="rId10" Type="http://schemas.openxmlformats.org/officeDocument/2006/relationships/tags" Target="../tags/tag142.xml"/><Relationship Id="rId1" Type="http://schemas.openxmlformats.org/officeDocument/2006/relationships/tags" Target="../tags/tag133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tags" Target="../tags/tag152.xml"/><Relationship Id="rId8" Type="http://schemas.openxmlformats.org/officeDocument/2006/relationships/tags" Target="../tags/tag151.xml"/><Relationship Id="rId7" Type="http://schemas.openxmlformats.org/officeDocument/2006/relationships/tags" Target="../tags/tag150.xml"/><Relationship Id="rId6" Type="http://schemas.openxmlformats.org/officeDocument/2006/relationships/tags" Target="../tags/tag149.xml"/><Relationship Id="rId5" Type="http://schemas.openxmlformats.org/officeDocument/2006/relationships/tags" Target="../tags/tag148.xml"/><Relationship Id="rId4" Type="http://schemas.openxmlformats.org/officeDocument/2006/relationships/tags" Target="../tags/tag147.xml"/><Relationship Id="rId3" Type="http://schemas.openxmlformats.org/officeDocument/2006/relationships/tags" Target="../tags/tag146.xml"/><Relationship Id="rId2" Type="http://schemas.openxmlformats.org/officeDocument/2006/relationships/tags" Target="../tags/tag145.xml"/><Relationship Id="rId17" Type="http://schemas.openxmlformats.org/officeDocument/2006/relationships/slideLayout" Target="../slideLayouts/slideLayout2.xml"/><Relationship Id="rId16" Type="http://schemas.openxmlformats.org/officeDocument/2006/relationships/tags" Target="../tags/tag156.xml"/><Relationship Id="rId15" Type="http://schemas.openxmlformats.org/officeDocument/2006/relationships/image" Target="../media/image3.png"/><Relationship Id="rId14" Type="http://schemas.microsoft.com/office/2007/relationships/media" Target="../media/media2.mp4"/><Relationship Id="rId13" Type="http://schemas.openxmlformats.org/officeDocument/2006/relationships/video" Target="../media/media2.mp4"/><Relationship Id="rId12" Type="http://schemas.openxmlformats.org/officeDocument/2006/relationships/tags" Target="../tags/tag155.xml"/><Relationship Id="rId11" Type="http://schemas.openxmlformats.org/officeDocument/2006/relationships/tags" Target="../tags/tag154.xml"/><Relationship Id="rId10" Type="http://schemas.openxmlformats.org/officeDocument/2006/relationships/tags" Target="../tags/tag153.xml"/><Relationship Id="rId1" Type="http://schemas.openxmlformats.org/officeDocument/2006/relationships/tags" Target="../tags/tag14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/>
        <p:txBody>
          <a:bodyPr/>
          <a:p>
            <a:endParaRPr lang="zh-CN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/>
        <p:txBody>
          <a:bodyPr/>
          <a:p>
            <a:endParaRPr lang="zh-CN" altLang="en-US"/>
          </a:p>
        </p:txBody>
      </p:sp>
    </p:spTree>
    <p:custDataLst>
      <p:tags r:id="rId3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9" name="组合 28"/>
          <p:cNvGrpSpPr/>
          <p:nvPr>
            <p:custDataLst>
              <p:tags r:id="rId1"/>
            </p:custDataLst>
          </p:nvPr>
        </p:nvGrpSpPr>
        <p:grpSpPr>
          <a:xfrm>
            <a:off x="0" y="-10795"/>
            <a:ext cx="12137390" cy="6838315"/>
            <a:chOff x="41" y="31"/>
            <a:chExt cx="19114" cy="10769"/>
          </a:xfrm>
        </p:grpSpPr>
        <p:sp>
          <p:nvSpPr>
            <p:cNvPr id="39" name="圆角矩形 38"/>
            <p:cNvSpPr/>
            <p:nvPr>
              <p:custDataLst>
                <p:tags r:id="rId2"/>
              </p:custDataLst>
            </p:nvPr>
          </p:nvSpPr>
          <p:spPr>
            <a:xfrm>
              <a:off x="41" y="48"/>
              <a:ext cx="19084" cy="10752"/>
            </a:xfrm>
            <a:prstGeom prst="roundRect">
              <a:avLst>
                <a:gd name="adj" fmla="val 3943"/>
              </a:avLst>
            </a:prstGeom>
            <a:ln w="28575"/>
            <a:effectLst>
              <a:glow rad="1016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cxnSp>
          <p:nvCxnSpPr>
            <p:cNvPr id="27" name="直接连接符 26"/>
            <p:cNvCxnSpPr/>
            <p:nvPr>
              <p:custDataLst>
                <p:tags r:id="rId3"/>
              </p:custDataLst>
            </p:nvPr>
          </p:nvCxnSpPr>
          <p:spPr>
            <a:xfrm>
              <a:off x="85" y="7634"/>
              <a:ext cx="19070" cy="0"/>
            </a:xfrm>
            <a:prstGeom prst="line">
              <a:avLst/>
            </a:prstGeom>
            <a:ln w="28575">
              <a:prstDash val="solid"/>
            </a:ln>
            <a:effectLst>
              <a:glow rad="101600">
                <a:schemeClr val="accent2">
                  <a:satMod val="175000"/>
                  <a:alpha val="40000"/>
                </a:schemeClr>
              </a:glow>
              <a:innerShdw blurRad="63500" dist="50800" dir="13500000">
                <a:prstClr val="black">
                  <a:alpha val="50000"/>
                </a:prstClr>
              </a:innerShdw>
              <a:softEdge rad="1270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>
              <p:custDataLst>
                <p:tags r:id="rId4"/>
              </p:custDataLst>
            </p:nvPr>
          </p:nvCxnSpPr>
          <p:spPr>
            <a:xfrm flipH="1">
              <a:off x="11188" y="31"/>
              <a:ext cx="6" cy="7621"/>
            </a:xfrm>
            <a:prstGeom prst="line">
              <a:avLst/>
            </a:prstGeom>
            <a:ln w="28575">
              <a:prstDash val="solid"/>
            </a:ln>
            <a:effectLst>
              <a:glow rad="101600">
                <a:schemeClr val="accent2">
                  <a:satMod val="175000"/>
                  <a:alpha val="40000"/>
                </a:schemeClr>
              </a:glow>
              <a:innerShdw blurRad="63500" dist="50800" dir="13500000">
                <a:prstClr val="black">
                  <a:alpha val="50000"/>
                </a:prstClr>
              </a:innerShdw>
              <a:softEdge rad="1270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等腰三角形 1"/>
          <p:cNvSpPr/>
          <p:nvPr/>
        </p:nvSpPr>
        <p:spPr>
          <a:xfrm rot="10800000">
            <a:off x="5756910" y="1624330"/>
            <a:ext cx="190500" cy="236220"/>
          </a:xfrm>
          <a:prstGeom prst="triangle">
            <a:avLst>
              <a:gd name="adj" fmla="val 46000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等腰三角形 2"/>
          <p:cNvSpPr/>
          <p:nvPr/>
        </p:nvSpPr>
        <p:spPr>
          <a:xfrm rot="16200000">
            <a:off x="4932680" y="3441700"/>
            <a:ext cx="190500" cy="236220"/>
          </a:xfrm>
          <a:prstGeom prst="triangle">
            <a:avLst>
              <a:gd name="adj" fmla="val 46000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等腰三角形 6"/>
          <p:cNvSpPr/>
          <p:nvPr/>
        </p:nvSpPr>
        <p:spPr>
          <a:xfrm rot="16200000">
            <a:off x="2780665" y="880745"/>
            <a:ext cx="190500" cy="236220"/>
          </a:xfrm>
          <a:prstGeom prst="triangle">
            <a:avLst>
              <a:gd name="adj" fmla="val 46000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等腰三角形 7"/>
          <p:cNvSpPr/>
          <p:nvPr/>
        </p:nvSpPr>
        <p:spPr>
          <a:xfrm rot="10800000">
            <a:off x="4370070" y="367665"/>
            <a:ext cx="190500" cy="236220"/>
          </a:xfrm>
          <a:prstGeom prst="triangle">
            <a:avLst>
              <a:gd name="adj" fmla="val 46000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等腰三角形 9"/>
          <p:cNvSpPr/>
          <p:nvPr/>
        </p:nvSpPr>
        <p:spPr>
          <a:xfrm>
            <a:off x="5456555" y="2514600"/>
            <a:ext cx="190500" cy="236220"/>
          </a:xfrm>
          <a:prstGeom prst="triangle">
            <a:avLst>
              <a:gd name="adj" fmla="val 46000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等腰三角形 10"/>
          <p:cNvSpPr/>
          <p:nvPr/>
        </p:nvSpPr>
        <p:spPr>
          <a:xfrm rot="10800000">
            <a:off x="1984375" y="3614420"/>
            <a:ext cx="190500" cy="236220"/>
          </a:xfrm>
          <a:prstGeom prst="triangle">
            <a:avLst>
              <a:gd name="adj" fmla="val 46000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6" name="矩形 45"/>
          <p:cNvSpPr/>
          <p:nvPr/>
        </p:nvSpPr>
        <p:spPr>
          <a:xfrm>
            <a:off x="434340" y="2099945"/>
            <a:ext cx="292735" cy="236855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30" name="组合 29"/>
          <p:cNvGrpSpPr/>
          <p:nvPr>
            <p:custDataLst>
              <p:tags r:id="rId5"/>
            </p:custDataLst>
          </p:nvPr>
        </p:nvGrpSpPr>
        <p:grpSpPr>
          <a:xfrm>
            <a:off x="5427980" y="3716655"/>
            <a:ext cx="1644650" cy="1093470"/>
            <a:chOff x="8748" y="5525"/>
            <a:chExt cx="2590" cy="1722"/>
          </a:xfrm>
        </p:grpSpPr>
        <p:sp>
          <p:nvSpPr>
            <p:cNvPr id="49" name="矩形 48"/>
            <p:cNvSpPr/>
            <p:nvPr>
              <p:custDataLst>
                <p:tags r:id="rId6"/>
              </p:custDataLst>
            </p:nvPr>
          </p:nvSpPr>
          <p:spPr>
            <a:xfrm>
              <a:off x="8748" y="5525"/>
              <a:ext cx="2591" cy="1723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7" name="等腰三角形 46"/>
            <p:cNvSpPr/>
            <p:nvPr/>
          </p:nvSpPr>
          <p:spPr>
            <a:xfrm rot="10800000">
              <a:off x="9222" y="5848"/>
              <a:ext cx="300" cy="372"/>
            </a:xfrm>
            <a:prstGeom prst="triangle">
              <a:avLst>
                <a:gd name="adj" fmla="val 46000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8" name="矩形 47"/>
            <p:cNvSpPr/>
            <p:nvPr/>
          </p:nvSpPr>
          <p:spPr>
            <a:xfrm>
              <a:off x="9142" y="6460"/>
              <a:ext cx="461" cy="373"/>
            </a:xfrm>
            <a:prstGeom prst="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0" name="文本框 49"/>
            <p:cNvSpPr txBox="1"/>
            <p:nvPr>
              <p:custDataLst>
                <p:tags r:id="rId7"/>
              </p:custDataLst>
            </p:nvPr>
          </p:nvSpPr>
          <p:spPr>
            <a:xfrm>
              <a:off x="9817" y="5792"/>
              <a:ext cx="1362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>
                <a:buClrTx/>
                <a:buSzTx/>
                <a:buFontTx/>
              </a:pPr>
              <a:r>
                <a:rPr lang="zh-CN" altLang="en-US" sz="1400">
                  <a:solidFill>
                    <a:srgbClr val="002060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监测点</a:t>
              </a:r>
              <a:endParaRPr lang="zh-CN" altLang="en-US" sz="1400"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51" name="文本框 50"/>
            <p:cNvSpPr txBox="1"/>
            <p:nvPr/>
          </p:nvSpPr>
          <p:spPr>
            <a:xfrm>
              <a:off x="9817" y="6405"/>
              <a:ext cx="1362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>
                <a:buClrTx/>
                <a:buSzTx/>
                <a:buFontTx/>
              </a:pPr>
              <a:r>
                <a:rPr lang="zh-CN" altLang="en-US" sz="1400">
                  <a:solidFill>
                    <a:srgbClr val="002060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检测车</a:t>
              </a:r>
              <a:endParaRPr lang="zh-CN" altLang="en-US" sz="1400"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sp>
        <p:nvSpPr>
          <p:cNvPr id="52" name="文本框 51"/>
          <p:cNvSpPr txBox="1"/>
          <p:nvPr/>
        </p:nvSpPr>
        <p:spPr>
          <a:xfrm>
            <a:off x="1917700" y="3357245"/>
            <a:ext cx="32385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buClrTx/>
              <a:buSzTx/>
              <a:buFontTx/>
            </a:pPr>
            <a:r>
              <a:rPr lang="en-US" altLang="zh-CN" sz="1400"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A</a:t>
            </a:r>
            <a:endParaRPr lang="en-US" altLang="zh-CN" sz="1400">
              <a:solidFill>
                <a:srgbClr val="00206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2945765" y="845185"/>
            <a:ext cx="32385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buClrTx/>
              <a:buSzTx/>
              <a:buFontTx/>
            </a:pPr>
            <a:r>
              <a:rPr lang="en-US" altLang="zh-CN" sz="1400"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B</a:t>
            </a:r>
            <a:endParaRPr lang="en-US" altLang="zh-CN" sz="1400">
              <a:solidFill>
                <a:srgbClr val="00206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56" name="肘形连接符 55"/>
          <p:cNvCxnSpPr/>
          <p:nvPr/>
        </p:nvCxnSpPr>
        <p:spPr>
          <a:xfrm>
            <a:off x="1281430" y="724535"/>
            <a:ext cx="3576955" cy="3487420"/>
          </a:xfrm>
          <a:prstGeom prst="bentConnector3">
            <a:avLst>
              <a:gd name="adj1" fmla="val 99908"/>
            </a:avLst>
          </a:prstGeom>
          <a:ln w="63500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肘形连接符 56"/>
          <p:cNvCxnSpPr/>
          <p:nvPr/>
        </p:nvCxnSpPr>
        <p:spPr>
          <a:xfrm flipV="1">
            <a:off x="218440" y="2453005"/>
            <a:ext cx="6608445" cy="3175"/>
          </a:xfrm>
          <a:prstGeom prst="bentConnector3">
            <a:avLst>
              <a:gd name="adj1" fmla="val 50004"/>
            </a:avLst>
          </a:prstGeom>
          <a:ln w="63500" cap="rnd">
            <a:solidFill>
              <a:srgbClr val="C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肘形连接符 57"/>
          <p:cNvCxnSpPr/>
          <p:nvPr/>
        </p:nvCxnSpPr>
        <p:spPr>
          <a:xfrm rot="5400000" flipV="1">
            <a:off x="981075" y="2034540"/>
            <a:ext cx="4010025" cy="496570"/>
          </a:xfrm>
          <a:prstGeom prst="bentConnector3">
            <a:avLst>
              <a:gd name="adj1" fmla="val 32695"/>
            </a:avLst>
          </a:prstGeom>
          <a:ln w="63500" cap="rnd">
            <a:solidFill>
              <a:schemeClr val="accent4">
                <a:lumMod val="7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肘形连接符 58"/>
          <p:cNvCxnSpPr/>
          <p:nvPr/>
        </p:nvCxnSpPr>
        <p:spPr>
          <a:xfrm flipV="1">
            <a:off x="905510" y="1981200"/>
            <a:ext cx="6010275" cy="1926590"/>
          </a:xfrm>
          <a:prstGeom prst="bentConnector3">
            <a:avLst>
              <a:gd name="adj1" fmla="val 50014"/>
            </a:avLst>
          </a:prstGeom>
          <a:ln w="63500" cap="rnd">
            <a:solidFill>
              <a:schemeClr val="accent3">
                <a:lumMod val="7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椭圆 59"/>
          <p:cNvSpPr/>
          <p:nvPr/>
        </p:nvSpPr>
        <p:spPr>
          <a:xfrm>
            <a:off x="727075" y="2394585"/>
            <a:ext cx="116205" cy="12001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1" name="椭圆 60"/>
          <p:cNvSpPr/>
          <p:nvPr/>
        </p:nvSpPr>
        <p:spPr>
          <a:xfrm>
            <a:off x="3181985" y="2395855"/>
            <a:ext cx="116205" cy="12001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2" name="椭圆 61"/>
          <p:cNvSpPr/>
          <p:nvPr/>
        </p:nvSpPr>
        <p:spPr>
          <a:xfrm>
            <a:off x="3176905" y="3085465"/>
            <a:ext cx="116205" cy="12001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3" name="椭圆 62"/>
          <p:cNvSpPr/>
          <p:nvPr/>
        </p:nvSpPr>
        <p:spPr>
          <a:xfrm>
            <a:off x="3860800" y="2410460"/>
            <a:ext cx="116205" cy="12001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4" name="椭圆 63"/>
          <p:cNvSpPr/>
          <p:nvPr/>
        </p:nvSpPr>
        <p:spPr>
          <a:xfrm>
            <a:off x="4796790" y="1927225"/>
            <a:ext cx="116205" cy="12001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5" name="椭圆 64"/>
          <p:cNvSpPr/>
          <p:nvPr/>
        </p:nvSpPr>
        <p:spPr>
          <a:xfrm>
            <a:off x="4796790" y="2395855"/>
            <a:ext cx="116205" cy="12001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6" name="椭圆 65"/>
          <p:cNvSpPr/>
          <p:nvPr/>
        </p:nvSpPr>
        <p:spPr>
          <a:xfrm>
            <a:off x="2677160" y="675005"/>
            <a:ext cx="116205" cy="12001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7" name="椭圆 66"/>
          <p:cNvSpPr/>
          <p:nvPr/>
        </p:nvSpPr>
        <p:spPr>
          <a:xfrm>
            <a:off x="3344545" y="675005"/>
            <a:ext cx="116205" cy="12001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8" name="椭圆 67"/>
          <p:cNvSpPr/>
          <p:nvPr/>
        </p:nvSpPr>
        <p:spPr>
          <a:xfrm>
            <a:off x="4085590" y="675005"/>
            <a:ext cx="116205" cy="12001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9" name="椭圆 68"/>
          <p:cNvSpPr/>
          <p:nvPr/>
        </p:nvSpPr>
        <p:spPr>
          <a:xfrm>
            <a:off x="1689100" y="675005"/>
            <a:ext cx="116205" cy="12001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0" name="椭圆 69"/>
          <p:cNvSpPr/>
          <p:nvPr/>
        </p:nvSpPr>
        <p:spPr>
          <a:xfrm>
            <a:off x="1532255" y="2410460"/>
            <a:ext cx="116205" cy="12001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1" name="椭圆 70"/>
          <p:cNvSpPr/>
          <p:nvPr/>
        </p:nvSpPr>
        <p:spPr>
          <a:xfrm>
            <a:off x="2108835" y="2409825"/>
            <a:ext cx="116205" cy="12001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2" name="椭圆 71"/>
          <p:cNvSpPr/>
          <p:nvPr/>
        </p:nvSpPr>
        <p:spPr>
          <a:xfrm>
            <a:off x="2696210" y="2395855"/>
            <a:ext cx="116205" cy="12001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73" name="组合 72"/>
          <p:cNvGrpSpPr/>
          <p:nvPr/>
        </p:nvGrpSpPr>
        <p:grpSpPr>
          <a:xfrm rot="0">
            <a:off x="1065530" y="3848735"/>
            <a:ext cx="1453515" cy="119380"/>
            <a:chOff x="2259" y="9374"/>
            <a:chExt cx="1780" cy="146"/>
          </a:xfrm>
        </p:grpSpPr>
        <p:sp>
          <p:nvSpPr>
            <p:cNvPr id="74" name="椭圆 73"/>
            <p:cNvSpPr/>
            <p:nvPr/>
          </p:nvSpPr>
          <p:spPr>
            <a:xfrm>
              <a:off x="2259" y="9374"/>
              <a:ext cx="142" cy="14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5" name="椭圆 74"/>
            <p:cNvSpPr/>
            <p:nvPr/>
          </p:nvSpPr>
          <p:spPr>
            <a:xfrm>
              <a:off x="3120" y="9374"/>
              <a:ext cx="142" cy="14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6" name="椭圆 75"/>
            <p:cNvSpPr/>
            <p:nvPr/>
          </p:nvSpPr>
          <p:spPr>
            <a:xfrm>
              <a:off x="3897" y="9374"/>
              <a:ext cx="142" cy="14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77" name="椭圆 76"/>
          <p:cNvSpPr/>
          <p:nvPr/>
        </p:nvSpPr>
        <p:spPr>
          <a:xfrm>
            <a:off x="3173730" y="3850640"/>
            <a:ext cx="116205" cy="12001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8" name="椭圆 77"/>
          <p:cNvSpPr/>
          <p:nvPr/>
        </p:nvSpPr>
        <p:spPr>
          <a:xfrm>
            <a:off x="3181985" y="1842135"/>
            <a:ext cx="116205" cy="12001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9" name="椭圆 78"/>
          <p:cNvSpPr/>
          <p:nvPr/>
        </p:nvSpPr>
        <p:spPr>
          <a:xfrm>
            <a:off x="2677160" y="1362075"/>
            <a:ext cx="116205" cy="12001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0" name="椭圆 79"/>
          <p:cNvSpPr/>
          <p:nvPr/>
        </p:nvSpPr>
        <p:spPr>
          <a:xfrm>
            <a:off x="5456555" y="1927225"/>
            <a:ext cx="116205" cy="12001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1" name="椭圆 80"/>
          <p:cNvSpPr/>
          <p:nvPr/>
        </p:nvSpPr>
        <p:spPr>
          <a:xfrm>
            <a:off x="6254115" y="1927225"/>
            <a:ext cx="116205" cy="12001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2" name="椭圆 81"/>
          <p:cNvSpPr/>
          <p:nvPr/>
        </p:nvSpPr>
        <p:spPr>
          <a:xfrm>
            <a:off x="5732145" y="2394585"/>
            <a:ext cx="116205" cy="12001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3" name="椭圆 82"/>
          <p:cNvSpPr/>
          <p:nvPr/>
        </p:nvSpPr>
        <p:spPr>
          <a:xfrm>
            <a:off x="6590030" y="2394585"/>
            <a:ext cx="116205" cy="12001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4" name="椭圆 83"/>
          <p:cNvSpPr/>
          <p:nvPr/>
        </p:nvSpPr>
        <p:spPr>
          <a:xfrm>
            <a:off x="4796790" y="850900"/>
            <a:ext cx="116205" cy="12001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5" name="椭圆 84"/>
          <p:cNvSpPr/>
          <p:nvPr/>
        </p:nvSpPr>
        <p:spPr>
          <a:xfrm>
            <a:off x="4796790" y="1416050"/>
            <a:ext cx="116205" cy="12001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6" name="椭圆 85"/>
          <p:cNvSpPr/>
          <p:nvPr/>
        </p:nvSpPr>
        <p:spPr>
          <a:xfrm>
            <a:off x="4796790" y="3043555"/>
            <a:ext cx="116205" cy="12001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7" name="椭圆 86"/>
          <p:cNvSpPr/>
          <p:nvPr/>
        </p:nvSpPr>
        <p:spPr>
          <a:xfrm>
            <a:off x="4796790" y="3751580"/>
            <a:ext cx="116205" cy="12001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8" name="椭圆 87"/>
          <p:cNvSpPr/>
          <p:nvPr/>
        </p:nvSpPr>
        <p:spPr>
          <a:xfrm>
            <a:off x="3860800" y="3163570"/>
            <a:ext cx="116205" cy="12001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9" name="文本框 88"/>
          <p:cNvSpPr txBox="1"/>
          <p:nvPr/>
        </p:nvSpPr>
        <p:spPr>
          <a:xfrm>
            <a:off x="4303395" y="60960"/>
            <a:ext cx="32385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buClrTx/>
              <a:buSzTx/>
              <a:buFontTx/>
            </a:pPr>
            <a:r>
              <a:rPr lang="en-US" altLang="zh-CN" sz="1400"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C</a:t>
            </a:r>
            <a:endParaRPr lang="en-US" altLang="zh-CN" sz="1400">
              <a:solidFill>
                <a:srgbClr val="00206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90" name="文本框 89"/>
          <p:cNvSpPr txBox="1"/>
          <p:nvPr/>
        </p:nvSpPr>
        <p:spPr>
          <a:xfrm>
            <a:off x="5690235" y="1317625"/>
            <a:ext cx="32385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buClrTx/>
              <a:buSzTx/>
              <a:buFontTx/>
            </a:pPr>
            <a:r>
              <a:rPr lang="en-US" altLang="zh-CN" sz="1400"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D</a:t>
            </a:r>
            <a:endParaRPr lang="en-US" altLang="zh-CN" sz="1400">
              <a:solidFill>
                <a:srgbClr val="00206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13" name="文本框 12"/>
          <p:cNvSpPr txBox="1"/>
          <p:nvPr>
            <p:custDataLst>
              <p:tags r:id="rId8"/>
            </p:custDataLst>
          </p:nvPr>
        </p:nvSpPr>
        <p:spPr>
          <a:xfrm>
            <a:off x="5408295" y="2750820"/>
            <a:ext cx="32385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buClrTx/>
              <a:buSzTx/>
              <a:buFontTx/>
            </a:pPr>
            <a:r>
              <a:rPr lang="en-US" altLang="zh-CN" sz="1400"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E</a:t>
            </a:r>
            <a:endParaRPr lang="en-US" altLang="zh-CN" sz="1400">
              <a:solidFill>
                <a:srgbClr val="00206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14" name="文本框 13"/>
          <p:cNvSpPr txBox="1"/>
          <p:nvPr>
            <p:custDataLst>
              <p:tags r:id="rId9"/>
            </p:custDataLst>
          </p:nvPr>
        </p:nvSpPr>
        <p:spPr>
          <a:xfrm>
            <a:off x="5146040" y="3406775"/>
            <a:ext cx="32385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buClrTx/>
              <a:buSzTx/>
              <a:buFontTx/>
            </a:pPr>
            <a:r>
              <a:rPr lang="en-US" altLang="zh-CN" sz="1400"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F</a:t>
            </a:r>
            <a:endParaRPr lang="en-US" altLang="zh-CN" sz="1400">
              <a:solidFill>
                <a:srgbClr val="00206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16" name="矩形 15"/>
          <p:cNvSpPr/>
          <p:nvPr>
            <p:custDataLst>
              <p:tags r:id="rId10"/>
            </p:custDataLst>
          </p:nvPr>
        </p:nvSpPr>
        <p:spPr>
          <a:xfrm>
            <a:off x="988695" y="3561080"/>
            <a:ext cx="292735" cy="236855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>
            <p:custDataLst>
              <p:tags r:id="rId11"/>
            </p:custDataLst>
          </p:nvPr>
        </p:nvSpPr>
        <p:spPr>
          <a:xfrm>
            <a:off x="434340" y="2087880"/>
            <a:ext cx="32385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buClrTx/>
              <a:buSzTx/>
              <a:buFontTx/>
            </a:pPr>
            <a:r>
              <a:rPr lang="en-US" altLang="zh-CN" sz="1400"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2</a:t>
            </a:r>
            <a:endParaRPr lang="en-US" altLang="zh-CN" sz="1400">
              <a:solidFill>
                <a:srgbClr val="00206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grpSp>
        <p:nvGrpSpPr>
          <p:cNvPr id="26" name="组合 25"/>
          <p:cNvGrpSpPr/>
          <p:nvPr/>
        </p:nvGrpSpPr>
        <p:grpSpPr>
          <a:xfrm>
            <a:off x="1390015" y="341630"/>
            <a:ext cx="323850" cy="306070"/>
            <a:chOff x="2189" y="538"/>
            <a:chExt cx="510" cy="482"/>
          </a:xfrm>
        </p:grpSpPr>
        <p:sp>
          <p:nvSpPr>
            <p:cNvPr id="15" name="矩形 14"/>
            <p:cNvSpPr/>
            <p:nvPr>
              <p:custDataLst>
                <p:tags r:id="rId12"/>
              </p:custDataLst>
            </p:nvPr>
          </p:nvSpPr>
          <p:spPr>
            <a:xfrm>
              <a:off x="2199" y="578"/>
              <a:ext cx="461" cy="373"/>
            </a:xfrm>
            <a:prstGeom prst="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8" name="文本框 17"/>
            <p:cNvSpPr txBox="1"/>
            <p:nvPr>
              <p:custDataLst>
                <p:tags r:id="rId13"/>
              </p:custDataLst>
            </p:nvPr>
          </p:nvSpPr>
          <p:spPr>
            <a:xfrm>
              <a:off x="2189" y="538"/>
              <a:ext cx="510" cy="48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l">
                <a:buClrTx/>
                <a:buSzTx/>
                <a:buFontTx/>
              </a:pPr>
              <a:r>
                <a:rPr lang="en-US" altLang="zh-CN" sz="1400">
                  <a:solidFill>
                    <a:srgbClr val="002060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1</a:t>
              </a:r>
              <a:endParaRPr lang="en-US" altLang="zh-CN" sz="1400"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endParaRPr>
            </a:p>
          </p:txBody>
        </p:sp>
      </p:grpSp>
      <p:sp>
        <p:nvSpPr>
          <p:cNvPr id="19" name="文本框 18"/>
          <p:cNvSpPr txBox="1"/>
          <p:nvPr>
            <p:custDataLst>
              <p:tags r:id="rId14"/>
            </p:custDataLst>
          </p:nvPr>
        </p:nvSpPr>
        <p:spPr>
          <a:xfrm>
            <a:off x="988695" y="3533775"/>
            <a:ext cx="32385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buClrTx/>
              <a:buSzTx/>
              <a:buFontTx/>
            </a:pPr>
            <a:r>
              <a:rPr lang="en-US" altLang="zh-CN" sz="1400"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3</a:t>
            </a:r>
            <a:endParaRPr lang="en-US" altLang="zh-CN" sz="1400">
              <a:solidFill>
                <a:srgbClr val="00206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graphicFrame>
        <p:nvGraphicFramePr>
          <p:cNvPr id="37" name="表格 36"/>
          <p:cNvGraphicFramePr/>
          <p:nvPr>
            <p:custDataLst>
              <p:tags r:id="rId15"/>
            </p:custDataLst>
          </p:nvPr>
        </p:nvGraphicFramePr>
        <p:xfrm>
          <a:off x="7172325" y="819150"/>
          <a:ext cx="4909185" cy="15773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5090"/>
                <a:gridCol w="888523"/>
                <a:gridCol w="888365"/>
                <a:gridCol w="889158"/>
                <a:gridCol w="888046"/>
              </a:tblGrid>
              <a:tr h="753110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600" b="1" spc="13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日期</a:t>
                      </a:r>
                      <a:endParaRPr lang="zh-CN" altLang="en-US" sz="1600" b="1" spc="13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19050" cap="rnd">
                      <a:solidFill>
                        <a:srgbClr val="03A9F5"/>
                      </a:solidFill>
                      <a:prstDash val="solid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solidFill>
                      <a:srgbClr val="03A9F5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600" b="1" spc="13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6.25</a:t>
                      </a:r>
                      <a:endParaRPr lang="en-US" altLang="zh-CN" sz="1600" b="1" spc="13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FFFFFF"/>
                      </a:solidFill>
                      <a:prstDash val="dot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solidFill>
                      <a:srgbClr val="03A9F5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400" b="1" spc="13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6.26</a:t>
                      </a:r>
                      <a:endParaRPr lang="en-US" altLang="zh-CN" sz="1400" b="1" spc="13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FFFFFF"/>
                      </a:solidFill>
                      <a:prstDash val="dot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solidFill>
                      <a:srgbClr val="03A9F5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1400" b="1" spc="13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6.27</a:t>
                      </a:r>
                      <a:endParaRPr lang="en-US" altLang="zh-CN" sz="1400" b="1" spc="13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FFFFFF"/>
                      </a:solidFill>
                      <a:prstDash val="dot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solidFill>
                      <a:srgbClr val="03A9F5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1400" b="1" spc="13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6.28</a:t>
                      </a:r>
                      <a:endParaRPr lang="en-US" altLang="zh-CN" sz="1400" b="1" spc="130">
                        <a:solidFill>
                          <a:schemeClr val="accent4">
                            <a:lumMod val="75000"/>
                          </a:schemeClr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FFFFFF"/>
                      </a:solidFill>
                      <a:prstDash val="dot"/>
                    </a:lnL>
                    <a:lnR w="19050" cap="rnd">
                      <a:solidFill>
                        <a:srgbClr val="03A9F5"/>
                      </a:solidFill>
                      <a:prstDash val="solid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solidFill>
                      <a:srgbClr val="03A9F5"/>
                    </a:solidFill>
                  </a:tcPr>
                </a:tc>
              </a:tr>
              <a:tr h="824230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600" b="0" spc="130">
                          <a:solidFill>
                            <a:srgbClr val="00206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异常概率</a:t>
                      </a:r>
                      <a:endParaRPr lang="zh-CN" altLang="en-US" sz="1600" b="0" spc="130">
                        <a:solidFill>
                          <a:srgbClr val="00206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19050" cap="rnd">
                      <a:solidFill>
                        <a:srgbClr val="03A9F5"/>
                      </a:solidFill>
                      <a:prstDash val="solid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zh-CN" altLang="en-US" sz="1600" b="0" spc="130">
                        <a:solidFill>
                          <a:srgbClr val="00206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zh-CN" altLang="en-US" sz="1600" b="0" spc="130">
                        <a:solidFill>
                          <a:srgbClr val="00206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zh-CN" sz="1800" b="0" spc="13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zh-CN" sz="1800" b="0" spc="13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19050" cap="rnd">
                      <a:solidFill>
                        <a:srgbClr val="03A9F5"/>
                      </a:solidFill>
                      <a:prstDash val="solid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8" name="表格 37"/>
          <p:cNvGraphicFramePr/>
          <p:nvPr>
            <p:custDataLst>
              <p:tags r:id="rId16"/>
            </p:custDataLst>
          </p:nvPr>
        </p:nvGraphicFramePr>
        <p:xfrm>
          <a:off x="7202805" y="3073400"/>
          <a:ext cx="4924425" cy="16998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3635"/>
                <a:gridCol w="629920"/>
                <a:gridCol w="630766"/>
                <a:gridCol w="629496"/>
                <a:gridCol w="686011"/>
                <a:gridCol w="623570"/>
                <a:gridCol w="581023"/>
              </a:tblGrid>
              <a:tr h="760730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700" b="1" spc="13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点位</a:t>
                      </a:r>
                      <a:endParaRPr lang="zh-CN" altLang="en-US" sz="1700" b="1" spc="13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19050" cap="rnd">
                      <a:solidFill>
                        <a:srgbClr val="03A9F5"/>
                      </a:solidFill>
                      <a:prstDash val="solid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solidFill>
                      <a:srgbClr val="03A9F5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600" b="1" spc="13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A</a:t>
                      </a:r>
                      <a:endParaRPr lang="en-US" altLang="zh-CN" sz="1700" b="1" spc="13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FFFFFF"/>
                      </a:solidFill>
                      <a:prstDash val="dot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solidFill>
                      <a:srgbClr val="03A9F5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600" b="1" spc="13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B</a:t>
                      </a:r>
                      <a:endParaRPr lang="en-US" altLang="zh-CN" sz="1700" b="1" spc="13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FFFFFF"/>
                      </a:solidFill>
                      <a:prstDash val="dot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solidFill>
                      <a:srgbClr val="03A9F5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1600" b="1" spc="13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C</a:t>
                      </a:r>
                      <a:endParaRPr lang="en-US" altLang="zh-CN" sz="1600" b="1" spc="13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FFFFFF"/>
                      </a:solidFill>
                      <a:prstDash val="dot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solidFill>
                      <a:srgbClr val="03A9F5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1600" b="1" spc="13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D</a:t>
                      </a:r>
                      <a:endParaRPr lang="en-US" altLang="zh-CN" sz="1600" b="1" spc="13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FFFFFF"/>
                      </a:solidFill>
                      <a:prstDash val="dot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solidFill>
                      <a:srgbClr val="03A9F5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1600" b="1" spc="13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E</a:t>
                      </a:r>
                      <a:endParaRPr lang="en-US" altLang="zh-CN" sz="1700" b="1" spc="13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FFFFFF"/>
                      </a:solidFill>
                      <a:prstDash val="dot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solidFill>
                      <a:srgbClr val="03A9F5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1600" b="1" spc="13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F</a:t>
                      </a:r>
                      <a:endParaRPr lang="en-US" altLang="zh-CN" sz="1600" b="1" spc="13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FFFFFF"/>
                      </a:solidFill>
                      <a:prstDash val="dot"/>
                    </a:lnL>
                    <a:lnR w="19050" cap="rnd">
                      <a:solidFill>
                        <a:srgbClr val="03A9F5"/>
                      </a:solidFill>
                      <a:prstDash val="solid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solidFill>
                      <a:srgbClr val="03A9F5"/>
                    </a:solidFill>
                  </a:tcPr>
                </a:tc>
              </a:tr>
              <a:tr h="939165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600" b="0" spc="130">
                          <a:solidFill>
                            <a:srgbClr val="00206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异常概率β</a:t>
                      </a:r>
                      <a:endParaRPr lang="zh-CN" altLang="en-US" sz="1600" b="0" spc="130">
                        <a:solidFill>
                          <a:srgbClr val="00206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45720" marR="45720" anchor="ctr">
                    <a:lnL w="19050" cap="rnd">
                      <a:solidFill>
                        <a:srgbClr val="03A9F5"/>
                      </a:solidFill>
                      <a:prstDash val="solid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zh-CN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zh-CN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zh-CN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zh-CN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zh-CN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zh-CN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19050" cap="rnd">
                      <a:solidFill>
                        <a:srgbClr val="03A9F5"/>
                      </a:solidFill>
                      <a:prstDash val="solid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  <p:sp>
        <p:nvSpPr>
          <p:cNvPr id="40" name="圆角矩形 39"/>
          <p:cNvSpPr/>
          <p:nvPr>
            <p:custDataLst>
              <p:tags r:id="rId17"/>
            </p:custDataLst>
          </p:nvPr>
        </p:nvSpPr>
        <p:spPr>
          <a:xfrm>
            <a:off x="7682865" y="236220"/>
            <a:ext cx="3964940" cy="498475"/>
          </a:xfrm>
          <a:prstGeom prst="roundRect">
            <a:avLst>
              <a:gd name="adj" fmla="val 47261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000">
                <a:sym typeface="+mn-ea"/>
              </a:rPr>
              <a:t>历史总概率异常</a:t>
            </a:r>
            <a:endParaRPr lang="zh-CN" altLang="en-US" sz="2000">
              <a:sym typeface="+mn-ea"/>
            </a:endParaRPr>
          </a:p>
        </p:txBody>
      </p:sp>
      <p:sp>
        <p:nvSpPr>
          <p:cNvPr id="41" name="圆角矩形 40"/>
          <p:cNvSpPr/>
          <p:nvPr>
            <p:custDataLst>
              <p:tags r:id="rId18"/>
            </p:custDataLst>
          </p:nvPr>
        </p:nvSpPr>
        <p:spPr>
          <a:xfrm>
            <a:off x="7682865" y="2480310"/>
            <a:ext cx="3964940" cy="498475"/>
          </a:xfrm>
          <a:prstGeom prst="roundRect">
            <a:avLst>
              <a:gd name="adj" fmla="val 47261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000">
                <a:sym typeface="+mn-ea"/>
              </a:rPr>
              <a:t>当天各点位异常</a:t>
            </a:r>
            <a:endParaRPr lang="zh-CN" altLang="en-US" sz="2000">
              <a:sym typeface="+mn-ea"/>
            </a:endParaRPr>
          </a:p>
        </p:txBody>
      </p:sp>
      <p:graphicFrame>
        <p:nvGraphicFramePr>
          <p:cNvPr id="42" name="表格 41"/>
          <p:cNvGraphicFramePr/>
          <p:nvPr>
            <p:custDataLst>
              <p:tags r:id="rId19"/>
            </p:custDataLst>
          </p:nvPr>
        </p:nvGraphicFramePr>
        <p:xfrm>
          <a:off x="8527415" y="1571625"/>
          <a:ext cx="4909185" cy="8242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8523"/>
                <a:gridCol w="888365"/>
                <a:gridCol w="889000"/>
                <a:gridCol w="888204"/>
              </a:tblGrid>
              <a:tr h="824230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600" b="0" spc="130">
                          <a:solidFill>
                            <a:srgbClr val="00206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0.8%</a:t>
                      </a:r>
                      <a:endParaRPr lang="zh-CN" altLang="en-US" sz="1600" b="0" spc="130">
                        <a:solidFill>
                          <a:srgbClr val="00206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600" b="0" spc="130">
                          <a:solidFill>
                            <a:srgbClr val="00206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2.4%</a:t>
                      </a:r>
                      <a:endParaRPr lang="zh-CN" altLang="en-US" sz="1600" b="0" spc="130">
                        <a:solidFill>
                          <a:srgbClr val="00206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600" b="0" spc="130">
                          <a:solidFill>
                            <a:srgbClr val="00206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7.6%</a:t>
                      </a:r>
                      <a:endParaRPr lang="en-US" altLang="zh-CN" sz="1800" b="0" spc="13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600" b="0" spc="130">
                          <a:solidFill>
                            <a:srgbClr val="00206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25.3%</a:t>
                      </a:r>
                      <a:endParaRPr lang="en-US" altLang="zh-CN" sz="1800" b="0" spc="13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19050" cap="rnd">
                      <a:solidFill>
                        <a:srgbClr val="03A9F5"/>
                      </a:solidFill>
                      <a:prstDash val="solid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3" name="表格 42"/>
          <p:cNvGraphicFramePr/>
          <p:nvPr>
            <p:custDataLst>
              <p:tags r:id="rId20"/>
            </p:custDataLst>
          </p:nvPr>
        </p:nvGraphicFramePr>
        <p:xfrm>
          <a:off x="8346440" y="3834130"/>
          <a:ext cx="3780790" cy="9391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9920"/>
                <a:gridCol w="630766"/>
                <a:gridCol w="629496"/>
                <a:gridCol w="686011"/>
                <a:gridCol w="623570"/>
                <a:gridCol w="581025"/>
              </a:tblGrid>
              <a:tr h="939165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4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0.3%</a:t>
                      </a:r>
                      <a:endParaRPr lang="en-US" altLang="zh-CN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4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0.8%</a:t>
                      </a:r>
                      <a:endParaRPr lang="en-US" altLang="zh-CN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4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1.2%</a:t>
                      </a:r>
                      <a:endParaRPr lang="en-US" altLang="zh-CN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4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18.3%</a:t>
                      </a:r>
                      <a:endParaRPr lang="en-US" altLang="zh-CN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4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3.0%</a:t>
                      </a:r>
                      <a:endParaRPr lang="en-US" altLang="zh-CN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4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1.7%</a:t>
                      </a:r>
                      <a:endParaRPr lang="en-US" altLang="zh-CN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19050" cap="rnd">
                      <a:solidFill>
                        <a:srgbClr val="03A9F5"/>
                      </a:solidFill>
                      <a:prstDash val="solid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  <p:sp>
        <p:nvSpPr>
          <p:cNvPr id="54" name="圆角矩形 53">
            <a:hlinkHover r:id="" action="ppaction://hlinkshowjump?jump=nextslide"/>
          </p:cNvPr>
          <p:cNvSpPr/>
          <p:nvPr>
            <p:custDataLst>
              <p:tags r:id="rId21"/>
            </p:custDataLst>
          </p:nvPr>
        </p:nvSpPr>
        <p:spPr>
          <a:xfrm>
            <a:off x="4034155" y="5080000"/>
            <a:ext cx="2132965" cy="156400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000">
                <a:sym typeface="+mn-ea"/>
              </a:rPr>
              <a:t>开始</a:t>
            </a:r>
            <a:r>
              <a:rPr lang="zh-CN" altLang="en-US" sz="2000">
                <a:sym typeface="+mn-ea"/>
              </a:rPr>
              <a:t>规划路线</a:t>
            </a:r>
            <a:endParaRPr lang="zh-CN" altLang="en-US" sz="2000">
              <a:sym typeface="+mn-ea"/>
            </a:endParaRPr>
          </a:p>
        </p:txBody>
      </p:sp>
      <p:sp>
        <p:nvSpPr>
          <p:cNvPr id="91" name="圆角矩形 90">
            <a:hlinkClick r:id="" action="ppaction://hlinkshowjump?jump=nextslide"/>
          </p:cNvPr>
          <p:cNvSpPr/>
          <p:nvPr>
            <p:custDataLst>
              <p:tags r:id="rId22"/>
            </p:custDataLst>
          </p:nvPr>
        </p:nvSpPr>
        <p:spPr>
          <a:xfrm>
            <a:off x="6590030" y="5080000"/>
            <a:ext cx="2132965" cy="156400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000">
                <a:sym typeface="+mn-ea"/>
              </a:rPr>
              <a:t>启动检测车</a:t>
            </a:r>
            <a:r>
              <a:rPr lang="zh-CN" altLang="en-US" sz="2000">
                <a:sym typeface="+mn-ea"/>
              </a:rPr>
              <a:t>检测</a:t>
            </a:r>
            <a:endParaRPr lang="zh-CN" altLang="en-US" sz="2000">
              <a:sym typeface="+mn-ea"/>
            </a:endParaRPr>
          </a:p>
        </p:txBody>
      </p:sp>
    </p:spTree>
    <p:custDataLst>
      <p:tags r:id="rId23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9" name="组合 28"/>
          <p:cNvGrpSpPr/>
          <p:nvPr>
            <p:custDataLst>
              <p:tags r:id="rId1"/>
            </p:custDataLst>
          </p:nvPr>
        </p:nvGrpSpPr>
        <p:grpSpPr>
          <a:xfrm>
            <a:off x="0" y="-10795"/>
            <a:ext cx="12137390" cy="6838315"/>
            <a:chOff x="41" y="31"/>
            <a:chExt cx="19114" cy="10769"/>
          </a:xfrm>
        </p:grpSpPr>
        <p:sp>
          <p:nvSpPr>
            <p:cNvPr id="39" name="圆角矩形 38"/>
            <p:cNvSpPr/>
            <p:nvPr>
              <p:custDataLst>
                <p:tags r:id="rId2"/>
              </p:custDataLst>
            </p:nvPr>
          </p:nvSpPr>
          <p:spPr>
            <a:xfrm>
              <a:off x="41" y="48"/>
              <a:ext cx="19084" cy="10752"/>
            </a:xfrm>
            <a:prstGeom prst="roundRect">
              <a:avLst>
                <a:gd name="adj" fmla="val 3943"/>
              </a:avLst>
            </a:prstGeom>
            <a:ln w="28575"/>
            <a:effectLst>
              <a:glow rad="1016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cxnSp>
          <p:nvCxnSpPr>
            <p:cNvPr id="27" name="直接连接符 26"/>
            <p:cNvCxnSpPr/>
            <p:nvPr>
              <p:custDataLst>
                <p:tags r:id="rId3"/>
              </p:custDataLst>
            </p:nvPr>
          </p:nvCxnSpPr>
          <p:spPr>
            <a:xfrm>
              <a:off x="85" y="7634"/>
              <a:ext cx="19070" cy="0"/>
            </a:xfrm>
            <a:prstGeom prst="line">
              <a:avLst/>
            </a:prstGeom>
            <a:ln w="28575">
              <a:prstDash val="solid"/>
            </a:ln>
            <a:effectLst>
              <a:glow rad="101600">
                <a:schemeClr val="accent2">
                  <a:satMod val="175000"/>
                  <a:alpha val="40000"/>
                </a:schemeClr>
              </a:glow>
              <a:innerShdw blurRad="63500" dist="50800" dir="13500000">
                <a:prstClr val="black">
                  <a:alpha val="50000"/>
                </a:prstClr>
              </a:innerShdw>
              <a:softEdge rad="1270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>
              <p:custDataLst>
                <p:tags r:id="rId4"/>
              </p:custDataLst>
            </p:nvPr>
          </p:nvCxnSpPr>
          <p:spPr>
            <a:xfrm flipH="1">
              <a:off x="11188" y="31"/>
              <a:ext cx="6" cy="7621"/>
            </a:xfrm>
            <a:prstGeom prst="line">
              <a:avLst/>
            </a:prstGeom>
            <a:ln w="28575">
              <a:prstDash val="solid"/>
            </a:ln>
            <a:effectLst>
              <a:glow rad="101600">
                <a:schemeClr val="accent2">
                  <a:satMod val="175000"/>
                  <a:alpha val="40000"/>
                </a:schemeClr>
              </a:glow>
              <a:innerShdw blurRad="63500" dist="50800" dir="13500000">
                <a:prstClr val="black">
                  <a:alpha val="50000"/>
                </a:prstClr>
              </a:innerShdw>
              <a:softEdge rad="1270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等腰三角形 1"/>
          <p:cNvSpPr/>
          <p:nvPr/>
        </p:nvSpPr>
        <p:spPr>
          <a:xfrm rot="10800000">
            <a:off x="5756910" y="1624330"/>
            <a:ext cx="190500" cy="236220"/>
          </a:xfrm>
          <a:prstGeom prst="triangle">
            <a:avLst>
              <a:gd name="adj" fmla="val 46000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等腰三角形 2"/>
          <p:cNvSpPr/>
          <p:nvPr/>
        </p:nvSpPr>
        <p:spPr>
          <a:xfrm rot="16200000">
            <a:off x="4932680" y="3441700"/>
            <a:ext cx="190500" cy="236220"/>
          </a:xfrm>
          <a:prstGeom prst="triangle">
            <a:avLst>
              <a:gd name="adj" fmla="val 46000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等腰三角形 6"/>
          <p:cNvSpPr/>
          <p:nvPr/>
        </p:nvSpPr>
        <p:spPr>
          <a:xfrm rot="16200000">
            <a:off x="2780665" y="880745"/>
            <a:ext cx="190500" cy="236220"/>
          </a:xfrm>
          <a:prstGeom prst="triangle">
            <a:avLst>
              <a:gd name="adj" fmla="val 46000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等腰三角形 7"/>
          <p:cNvSpPr/>
          <p:nvPr/>
        </p:nvSpPr>
        <p:spPr>
          <a:xfrm rot="10800000">
            <a:off x="4370070" y="367665"/>
            <a:ext cx="190500" cy="236220"/>
          </a:xfrm>
          <a:prstGeom prst="triangle">
            <a:avLst>
              <a:gd name="adj" fmla="val 46000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等腰三角形 9"/>
          <p:cNvSpPr/>
          <p:nvPr/>
        </p:nvSpPr>
        <p:spPr>
          <a:xfrm>
            <a:off x="5456555" y="2514600"/>
            <a:ext cx="190500" cy="236220"/>
          </a:xfrm>
          <a:prstGeom prst="triangle">
            <a:avLst>
              <a:gd name="adj" fmla="val 46000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等腰三角形 10"/>
          <p:cNvSpPr/>
          <p:nvPr/>
        </p:nvSpPr>
        <p:spPr>
          <a:xfrm rot="10800000">
            <a:off x="1984375" y="3614420"/>
            <a:ext cx="190500" cy="236220"/>
          </a:xfrm>
          <a:prstGeom prst="triangle">
            <a:avLst>
              <a:gd name="adj" fmla="val 46000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6" name="矩形 45"/>
          <p:cNvSpPr/>
          <p:nvPr/>
        </p:nvSpPr>
        <p:spPr>
          <a:xfrm>
            <a:off x="434340" y="2099945"/>
            <a:ext cx="292735" cy="236855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2" name="文本框 51"/>
          <p:cNvSpPr txBox="1"/>
          <p:nvPr/>
        </p:nvSpPr>
        <p:spPr>
          <a:xfrm>
            <a:off x="1917700" y="3357245"/>
            <a:ext cx="32385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buClrTx/>
              <a:buSzTx/>
              <a:buFontTx/>
            </a:pPr>
            <a:r>
              <a:rPr lang="en-US" altLang="zh-CN" sz="1400"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A</a:t>
            </a:r>
            <a:endParaRPr lang="en-US" altLang="zh-CN" sz="1400">
              <a:solidFill>
                <a:srgbClr val="00206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2945765" y="845185"/>
            <a:ext cx="32385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buClrTx/>
              <a:buSzTx/>
              <a:buFontTx/>
            </a:pPr>
            <a:r>
              <a:rPr lang="en-US" altLang="zh-CN" sz="1400"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B</a:t>
            </a:r>
            <a:endParaRPr lang="en-US" altLang="zh-CN" sz="1400">
              <a:solidFill>
                <a:srgbClr val="00206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56" name="肘形连接符 55"/>
          <p:cNvCxnSpPr/>
          <p:nvPr/>
        </p:nvCxnSpPr>
        <p:spPr>
          <a:xfrm>
            <a:off x="1281430" y="724535"/>
            <a:ext cx="3576955" cy="3487420"/>
          </a:xfrm>
          <a:prstGeom prst="bentConnector3">
            <a:avLst>
              <a:gd name="adj1" fmla="val 99908"/>
            </a:avLst>
          </a:prstGeom>
          <a:ln w="63500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肘形连接符 56"/>
          <p:cNvCxnSpPr/>
          <p:nvPr/>
        </p:nvCxnSpPr>
        <p:spPr>
          <a:xfrm flipV="1">
            <a:off x="218440" y="2453005"/>
            <a:ext cx="6608445" cy="3175"/>
          </a:xfrm>
          <a:prstGeom prst="bentConnector3">
            <a:avLst>
              <a:gd name="adj1" fmla="val 50004"/>
            </a:avLst>
          </a:prstGeom>
          <a:ln w="63500" cap="rnd">
            <a:solidFill>
              <a:srgbClr val="C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肘形连接符 57"/>
          <p:cNvCxnSpPr/>
          <p:nvPr/>
        </p:nvCxnSpPr>
        <p:spPr>
          <a:xfrm rot="5400000" flipV="1">
            <a:off x="981075" y="2034540"/>
            <a:ext cx="4010025" cy="496570"/>
          </a:xfrm>
          <a:prstGeom prst="bentConnector3">
            <a:avLst>
              <a:gd name="adj1" fmla="val 32695"/>
            </a:avLst>
          </a:prstGeom>
          <a:ln w="63500" cap="rnd">
            <a:solidFill>
              <a:schemeClr val="accent4">
                <a:lumMod val="7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肘形连接符 58"/>
          <p:cNvCxnSpPr/>
          <p:nvPr/>
        </p:nvCxnSpPr>
        <p:spPr>
          <a:xfrm flipV="1">
            <a:off x="905510" y="1981200"/>
            <a:ext cx="6010275" cy="1926590"/>
          </a:xfrm>
          <a:prstGeom prst="bentConnector3">
            <a:avLst>
              <a:gd name="adj1" fmla="val 50014"/>
            </a:avLst>
          </a:prstGeom>
          <a:ln w="63500" cap="rnd">
            <a:solidFill>
              <a:schemeClr val="accent3">
                <a:lumMod val="7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椭圆 59"/>
          <p:cNvSpPr/>
          <p:nvPr/>
        </p:nvSpPr>
        <p:spPr>
          <a:xfrm>
            <a:off x="727075" y="2394585"/>
            <a:ext cx="116205" cy="12001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1" name="椭圆 60"/>
          <p:cNvSpPr/>
          <p:nvPr/>
        </p:nvSpPr>
        <p:spPr>
          <a:xfrm>
            <a:off x="3181985" y="2395855"/>
            <a:ext cx="116205" cy="12001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2" name="椭圆 61"/>
          <p:cNvSpPr/>
          <p:nvPr/>
        </p:nvSpPr>
        <p:spPr>
          <a:xfrm>
            <a:off x="3176905" y="3085465"/>
            <a:ext cx="116205" cy="12001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3" name="椭圆 62"/>
          <p:cNvSpPr/>
          <p:nvPr/>
        </p:nvSpPr>
        <p:spPr>
          <a:xfrm>
            <a:off x="3860800" y="2410460"/>
            <a:ext cx="116205" cy="12001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4" name="椭圆 63"/>
          <p:cNvSpPr/>
          <p:nvPr/>
        </p:nvSpPr>
        <p:spPr>
          <a:xfrm>
            <a:off x="4796790" y="1927225"/>
            <a:ext cx="116205" cy="12001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5" name="椭圆 64"/>
          <p:cNvSpPr/>
          <p:nvPr/>
        </p:nvSpPr>
        <p:spPr>
          <a:xfrm>
            <a:off x="4796790" y="2395855"/>
            <a:ext cx="116205" cy="12001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6" name="椭圆 65"/>
          <p:cNvSpPr/>
          <p:nvPr/>
        </p:nvSpPr>
        <p:spPr>
          <a:xfrm>
            <a:off x="2677160" y="675005"/>
            <a:ext cx="116205" cy="12001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7" name="椭圆 66"/>
          <p:cNvSpPr/>
          <p:nvPr/>
        </p:nvSpPr>
        <p:spPr>
          <a:xfrm>
            <a:off x="3344545" y="675005"/>
            <a:ext cx="116205" cy="12001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8" name="椭圆 67"/>
          <p:cNvSpPr/>
          <p:nvPr/>
        </p:nvSpPr>
        <p:spPr>
          <a:xfrm>
            <a:off x="4085590" y="675005"/>
            <a:ext cx="116205" cy="12001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9" name="椭圆 68"/>
          <p:cNvSpPr/>
          <p:nvPr/>
        </p:nvSpPr>
        <p:spPr>
          <a:xfrm>
            <a:off x="1689100" y="675005"/>
            <a:ext cx="116205" cy="12001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0" name="椭圆 69"/>
          <p:cNvSpPr/>
          <p:nvPr/>
        </p:nvSpPr>
        <p:spPr>
          <a:xfrm>
            <a:off x="1532255" y="2410460"/>
            <a:ext cx="116205" cy="12001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1" name="椭圆 70"/>
          <p:cNvSpPr/>
          <p:nvPr/>
        </p:nvSpPr>
        <p:spPr>
          <a:xfrm>
            <a:off x="2108835" y="2409825"/>
            <a:ext cx="116205" cy="12001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2" name="椭圆 71"/>
          <p:cNvSpPr/>
          <p:nvPr/>
        </p:nvSpPr>
        <p:spPr>
          <a:xfrm>
            <a:off x="2696210" y="2395855"/>
            <a:ext cx="116205" cy="12001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73" name="组合 72"/>
          <p:cNvGrpSpPr/>
          <p:nvPr/>
        </p:nvGrpSpPr>
        <p:grpSpPr>
          <a:xfrm rot="0">
            <a:off x="1065530" y="3848735"/>
            <a:ext cx="1453515" cy="119380"/>
            <a:chOff x="2259" y="9374"/>
            <a:chExt cx="1780" cy="146"/>
          </a:xfrm>
        </p:grpSpPr>
        <p:sp>
          <p:nvSpPr>
            <p:cNvPr id="74" name="椭圆 73"/>
            <p:cNvSpPr/>
            <p:nvPr/>
          </p:nvSpPr>
          <p:spPr>
            <a:xfrm>
              <a:off x="2259" y="9374"/>
              <a:ext cx="142" cy="14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5" name="椭圆 74"/>
            <p:cNvSpPr/>
            <p:nvPr/>
          </p:nvSpPr>
          <p:spPr>
            <a:xfrm>
              <a:off x="3120" y="9374"/>
              <a:ext cx="142" cy="14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6" name="椭圆 75"/>
            <p:cNvSpPr/>
            <p:nvPr/>
          </p:nvSpPr>
          <p:spPr>
            <a:xfrm>
              <a:off x="3897" y="9374"/>
              <a:ext cx="142" cy="14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77" name="椭圆 76"/>
          <p:cNvSpPr/>
          <p:nvPr/>
        </p:nvSpPr>
        <p:spPr>
          <a:xfrm>
            <a:off x="3173730" y="3850640"/>
            <a:ext cx="116205" cy="12001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8" name="椭圆 77"/>
          <p:cNvSpPr/>
          <p:nvPr/>
        </p:nvSpPr>
        <p:spPr>
          <a:xfrm>
            <a:off x="3181985" y="1842135"/>
            <a:ext cx="116205" cy="12001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9" name="椭圆 78"/>
          <p:cNvSpPr/>
          <p:nvPr/>
        </p:nvSpPr>
        <p:spPr>
          <a:xfrm>
            <a:off x="2677160" y="1362075"/>
            <a:ext cx="116205" cy="12001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0" name="椭圆 79"/>
          <p:cNvSpPr/>
          <p:nvPr/>
        </p:nvSpPr>
        <p:spPr>
          <a:xfrm>
            <a:off x="5456555" y="1927225"/>
            <a:ext cx="116205" cy="12001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1" name="椭圆 80"/>
          <p:cNvSpPr/>
          <p:nvPr/>
        </p:nvSpPr>
        <p:spPr>
          <a:xfrm>
            <a:off x="6254115" y="1927225"/>
            <a:ext cx="116205" cy="12001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2" name="椭圆 81"/>
          <p:cNvSpPr/>
          <p:nvPr/>
        </p:nvSpPr>
        <p:spPr>
          <a:xfrm>
            <a:off x="5732145" y="2394585"/>
            <a:ext cx="116205" cy="12001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3" name="椭圆 82"/>
          <p:cNvSpPr/>
          <p:nvPr/>
        </p:nvSpPr>
        <p:spPr>
          <a:xfrm>
            <a:off x="6590030" y="2394585"/>
            <a:ext cx="116205" cy="12001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4" name="椭圆 83"/>
          <p:cNvSpPr/>
          <p:nvPr/>
        </p:nvSpPr>
        <p:spPr>
          <a:xfrm>
            <a:off x="4796790" y="850900"/>
            <a:ext cx="116205" cy="12001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5" name="椭圆 84"/>
          <p:cNvSpPr/>
          <p:nvPr/>
        </p:nvSpPr>
        <p:spPr>
          <a:xfrm>
            <a:off x="4796790" y="1416050"/>
            <a:ext cx="116205" cy="12001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6" name="椭圆 85"/>
          <p:cNvSpPr/>
          <p:nvPr/>
        </p:nvSpPr>
        <p:spPr>
          <a:xfrm>
            <a:off x="4796790" y="3043555"/>
            <a:ext cx="116205" cy="12001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7" name="椭圆 86"/>
          <p:cNvSpPr/>
          <p:nvPr/>
        </p:nvSpPr>
        <p:spPr>
          <a:xfrm>
            <a:off x="4796790" y="3751580"/>
            <a:ext cx="116205" cy="12001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8" name="椭圆 87"/>
          <p:cNvSpPr/>
          <p:nvPr/>
        </p:nvSpPr>
        <p:spPr>
          <a:xfrm>
            <a:off x="3860800" y="3163570"/>
            <a:ext cx="116205" cy="12001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9" name="文本框 88"/>
          <p:cNvSpPr txBox="1"/>
          <p:nvPr/>
        </p:nvSpPr>
        <p:spPr>
          <a:xfrm>
            <a:off x="4303395" y="60960"/>
            <a:ext cx="32385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buClrTx/>
              <a:buSzTx/>
              <a:buFontTx/>
            </a:pPr>
            <a:r>
              <a:rPr lang="en-US" altLang="zh-CN" sz="1400"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C</a:t>
            </a:r>
            <a:endParaRPr lang="en-US" altLang="zh-CN" sz="1400">
              <a:solidFill>
                <a:srgbClr val="00206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90" name="文本框 89"/>
          <p:cNvSpPr txBox="1"/>
          <p:nvPr/>
        </p:nvSpPr>
        <p:spPr>
          <a:xfrm>
            <a:off x="5690235" y="1317625"/>
            <a:ext cx="32385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buClrTx/>
              <a:buSzTx/>
              <a:buFontTx/>
            </a:pPr>
            <a:r>
              <a:rPr lang="en-US" altLang="zh-CN" sz="1400"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D</a:t>
            </a:r>
            <a:endParaRPr lang="en-US" altLang="zh-CN" sz="1400">
              <a:solidFill>
                <a:srgbClr val="00206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13" name="文本框 12"/>
          <p:cNvSpPr txBox="1"/>
          <p:nvPr>
            <p:custDataLst>
              <p:tags r:id="rId5"/>
            </p:custDataLst>
          </p:nvPr>
        </p:nvSpPr>
        <p:spPr>
          <a:xfrm>
            <a:off x="5408295" y="2750820"/>
            <a:ext cx="32385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buClrTx/>
              <a:buSzTx/>
              <a:buFontTx/>
            </a:pPr>
            <a:r>
              <a:rPr lang="en-US" altLang="zh-CN" sz="1400"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E</a:t>
            </a:r>
            <a:endParaRPr lang="en-US" altLang="zh-CN" sz="1400">
              <a:solidFill>
                <a:srgbClr val="00206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14" name="文本框 13"/>
          <p:cNvSpPr txBox="1"/>
          <p:nvPr>
            <p:custDataLst>
              <p:tags r:id="rId6"/>
            </p:custDataLst>
          </p:nvPr>
        </p:nvSpPr>
        <p:spPr>
          <a:xfrm>
            <a:off x="5146040" y="3406775"/>
            <a:ext cx="32385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buClrTx/>
              <a:buSzTx/>
              <a:buFontTx/>
            </a:pPr>
            <a:r>
              <a:rPr lang="en-US" altLang="zh-CN" sz="1400"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F</a:t>
            </a:r>
            <a:endParaRPr lang="en-US" altLang="zh-CN" sz="1400">
              <a:solidFill>
                <a:srgbClr val="00206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16" name="矩形 15"/>
          <p:cNvSpPr/>
          <p:nvPr>
            <p:custDataLst>
              <p:tags r:id="rId7"/>
            </p:custDataLst>
          </p:nvPr>
        </p:nvSpPr>
        <p:spPr>
          <a:xfrm>
            <a:off x="988695" y="3561080"/>
            <a:ext cx="292735" cy="236855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>
            <p:custDataLst>
              <p:tags r:id="rId8"/>
            </p:custDataLst>
          </p:nvPr>
        </p:nvSpPr>
        <p:spPr>
          <a:xfrm>
            <a:off x="434340" y="2087880"/>
            <a:ext cx="32385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buClrTx/>
              <a:buSzTx/>
              <a:buFontTx/>
            </a:pPr>
            <a:r>
              <a:rPr lang="en-US" altLang="zh-CN" sz="1400"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2</a:t>
            </a:r>
            <a:endParaRPr lang="en-US" altLang="zh-CN" sz="1400">
              <a:solidFill>
                <a:srgbClr val="00206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grpSp>
        <p:nvGrpSpPr>
          <p:cNvPr id="26" name="组合 25"/>
          <p:cNvGrpSpPr/>
          <p:nvPr/>
        </p:nvGrpSpPr>
        <p:grpSpPr>
          <a:xfrm>
            <a:off x="1390015" y="341630"/>
            <a:ext cx="323850" cy="306070"/>
            <a:chOff x="2189" y="538"/>
            <a:chExt cx="510" cy="482"/>
          </a:xfrm>
        </p:grpSpPr>
        <p:sp>
          <p:nvSpPr>
            <p:cNvPr id="15" name="矩形 14"/>
            <p:cNvSpPr/>
            <p:nvPr>
              <p:custDataLst>
                <p:tags r:id="rId9"/>
              </p:custDataLst>
            </p:nvPr>
          </p:nvSpPr>
          <p:spPr>
            <a:xfrm>
              <a:off x="2199" y="578"/>
              <a:ext cx="461" cy="373"/>
            </a:xfrm>
            <a:prstGeom prst="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8" name="文本框 17"/>
            <p:cNvSpPr txBox="1"/>
            <p:nvPr>
              <p:custDataLst>
                <p:tags r:id="rId10"/>
              </p:custDataLst>
            </p:nvPr>
          </p:nvSpPr>
          <p:spPr>
            <a:xfrm>
              <a:off x="2189" y="538"/>
              <a:ext cx="510" cy="48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l">
                <a:buClrTx/>
                <a:buSzTx/>
                <a:buFontTx/>
              </a:pPr>
              <a:r>
                <a:rPr lang="en-US" altLang="zh-CN" sz="1400">
                  <a:solidFill>
                    <a:srgbClr val="002060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1</a:t>
              </a:r>
              <a:endParaRPr lang="en-US" altLang="zh-CN" sz="1400"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endParaRPr>
            </a:p>
          </p:txBody>
        </p:sp>
      </p:grpSp>
      <p:sp>
        <p:nvSpPr>
          <p:cNvPr id="19" name="文本框 18"/>
          <p:cNvSpPr txBox="1"/>
          <p:nvPr>
            <p:custDataLst>
              <p:tags r:id="rId11"/>
            </p:custDataLst>
          </p:nvPr>
        </p:nvSpPr>
        <p:spPr>
          <a:xfrm>
            <a:off x="988695" y="3533775"/>
            <a:ext cx="32385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buClrTx/>
              <a:buSzTx/>
              <a:buFontTx/>
            </a:pPr>
            <a:r>
              <a:rPr lang="en-US" altLang="zh-CN" sz="1400"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3</a:t>
            </a:r>
            <a:endParaRPr lang="en-US" altLang="zh-CN" sz="1400">
              <a:solidFill>
                <a:srgbClr val="00206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graphicFrame>
        <p:nvGraphicFramePr>
          <p:cNvPr id="37" name="表格 36"/>
          <p:cNvGraphicFramePr/>
          <p:nvPr>
            <p:custDataLst>
              <p:tags r:id="rId12"/>
            </p:custDataLst>
          </p:nvPr>
        </p:nvGraphicFramePr>
        <p:xfrm>
          <a:off x="7172325" y="819150"/>
          <a:ext cx="4909185" cy="15773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5090"/>
                <a:gridCol w="888523"/>
                <a:gridCol w="888365"/>
                <a:gridCol w="889158"/>
                <a:gridCol w="888046"/>
              </a:tblGrid>
              <a:tr h="753110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600" b="1" spc="13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日期</a:t>
                      </a:r>
                      <a:endParaRPr lang="zh-CN" altLang="en-US" sz="1600" b="1" spc="13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19050" cap="rnd">
                      <a:solidFill>
                        <a:srgbClr val="03A9F5"/>
                      </a:solidFill>
                      <a:prstDash val="solid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solidFill>
                      <a:srgbClr val="03A9F5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600" b="1" spc="13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6.25</a:t>
                      </a:r>
                      <a:endParaRPr lang="en-US" altLang="zh-CN" sz="1600" b="1" spc="13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FFFFFF"/>
                      </a:solidFill>
                      <a:prstDash val="dot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solidFill>
                      <a:srgbClr val="03A9F5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400" b="1" spc="13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6.26</a:t>
                      </a:r>
                      <a:endParaRPr lang="en-US" altLang="zh-CN" sz="1400" b="1" spc="13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FFFFFF"/>
                      </a:solidFill>
                      <a:prstDash val="dot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solidFill>
                      <a:srgbClr val="03A9F5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1400" b="1" spc="13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6.27</a:t>
                      </a:r>
                      <a:endParaRPr lang="en-US" altLang="zh-CN" sz="1400" b="1" spc="13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FFFFFF"/>
                      </a:solidFill>
                      <a:prstDash val="dot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solidFill>
                      <a:srgbClr val="03A9F5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1400" b="1" spc="13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6.28</a:t>
                      </a:r>
                      <a:endParaRPr lang="en-US" altLang="zh-CN" sz="1400" b="1" spc="130">
                        <a:solidFill>
                          <a:schemeClr val="accent4">
                            <a:lumMod val="75000"/>
                          </a:schemeClr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FFFFFF"/>
                      </a:solidFill>
                      <a:prstDash val="dot"/>
                    </a:lnL>
                    <a:lnR w="19050" cap="rnd">
                      <a:solidFill>
                        <a:srgbClr val="03A9F5"/>
                      </a:solidFill>
                      <a:prstDash val="solid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solidFill>
                      <a:srgbClr val="03A9F5"/>
                    </a:solidFill>
                  </a:tcPr>
                </a:tc>
              </a:tr>
              <a:tr h="824230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600" b="0" spc="130">
                          <a:solidFill>
                            <a:srgbClr val="00206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异常概率</a:t>
                      </a:r>
                      <a:endParaRPr lang="zh-CN" altLang="en-US" sz="1600" b="0" spc="130">
                        <a:solidFill>
                          <a:srgbClr val="00206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19050" cap="rnd">
                      <a:solidFill>
                        <a:srgbClr val="03A9F5"/>
                      </a:solidFill>
                      <a:prstDash val="solid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zh-CN" altLang="en-US" sz="1600" b="0" spc="130">
                        <a:solidFill>
                          <a:srgbClr val="00206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zh-CN" altLang="en-US" sz="1600" b="0" spc="130">
                        <a:solidFill>
                          <a:srgbClr val="00206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zh-CN" sz="1800" b="0" spc="13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zh-CN" sz="1800" b="0" spc="13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19050" cap="rnd">
                      <a:solidFill>
                        <a:srgbClr val="03A9F5"/>
                      </a:solidFill>
                      <a:prstDash val="solid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8" name="表格 37"/>
          <p:cNvGraphicFramePr/>
          <p:nvPr>
            <p:custDataLst>
              <p:tags r:id="rId13"/>
            </p:custDataLst>
          </p:nvPr>
        </p:nvGraphicFramePr>
        <p:xfrm>
          <a:off x="7202805" y="3073400"/>
          <a:ext cx="4924425" cy="16998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3635"/>
                <a:gridCol w="629920"/>
                <a:gridCol w="630766"/>
                <a:gridCol w="629496"/>
                <a:gridCol w="686011"/>
                <a:gridCol w="623570"/>
                <a:gridCol w="581023"/>
              </a:tblGrid>
              <a:tr h="760730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700" b="1" spc="13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点位</a:t>
                      </a:r>
                      <a:endParaRPr lang="zh-CN" altLang="en-US" sz="1700" b="1" spc="13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19050" cap="rnd">
                      <a:solidFill>
                        <a:srgbClr val="03A9F5"/>
                      </a:solidFill>
                      <a:prstDash val="solid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solidFill>
                      <a:srgbClr val="03A9F5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600" b="1" spc="13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A</a:t>
                      </a:r>
                      <a:endParaRPr lang="en-US" altLang="zh-CN" sz="1700" b="1" spc="13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FFFFFF"/>
                      </a:solidFill>
                      <a:prstDash val="dot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solidFill>
                      <a:srgbClr val="03A9F5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600" b="1" spc="13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B</a:t>
                      </a:r>
                      <a:endParaRPr lang="en-US" altLang="zh-CN" sz="1700" b="1" spc="13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FFFFFF"/>
                      </a:solidFill>
                      <a:prstDash val="dot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solidFill>
                      <a:srgbClr val="03A9F5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1600" b="1" spc="13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C</a:t>
                      </a:r>
                      <a:endParaRPr lang="en-US" altLang="zh-CN" sz="1600" b="1" spc="13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FFFFFF"/>
                      </a:solidFill>
                      <a:prstDash val="dot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solidFill>
                      <a:srgbClr val="03A9F5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1600" b="1" spc="13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D</a:t>
                      </a:r>
                      <a:endParaRPr lang="en-US" altLang="zh-CN" sz="1600" b="1" spc="13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FFFFFF"/>
                      </a:solidFill>
                      <a:prstDash val="dot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solidFill>
                      <a:srgbClr val="03A9F5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1600" b="1" spc="13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E</a:t>
                      </a:r>
                      <a:endParaRPr lang="en-US" altLang="zh-CN" sz="1700" b="1" spc="13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FFFFFF"/>
                      </a:solidFill>
                      <a:prstDash val="dot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solidFill>
                      <a:srgbClr val="03A9F5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1600" b="1" spc="13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F</a:t>
                      </a:r>
                      <a:endParaRPr lang="en-US" altLang="zh-CN" sz="1600" b="1" spc="13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FFFFFF"/>
                      </a:solidFill>
                      <a:prstDash val="dot"/>
                    </a:lnL>
                    <a:lnR w="19050" cap="rnd">
                      <a:solidFill>
                        <a:srgbClr val="03A9F5"/>
                      </a:solidFill>
                      <a:prstDash val="solid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solidFill>
                      <a:srgbClr val="03A9F5"/>
                    </a:solidFill>
                  </a:tcPr>
                </a:tc>
              </a:tr>
              <a:tr h="939165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600" b="0" spc="130">
                          <a:solidFill>
                            <a:srgbClr val="00206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异常概率β</a:t>
                      </a:r>
                      <a:endParaRPr lang="zh-CN" altLang="en-US" sz="1600" b="0" spc="130">
                        <a:solidFill>
                          <a:srgbClr val="00206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45720" marR="45720" anchor="ctr">
                    <a:lnL w="19050" cap="rnd">
                      <a:solidFill>
                        <a:srgbClr val="03A9F5"/>
                      </a:solidFill>
                      <a:prstDash val="solid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zh-CN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zh-CN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zh-CN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zh-CN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zh-CN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zh-CN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19050" cap="rnd">
                      <a:solidFill>
                        <a:srgbClr val="03A9F5"/>
                      </a:solidFill>
                      <a:prstDash val="solid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  <p:sp>
        <p:nvSpPr>
          <p:cNvPr id="40" name="圆角矩形 39"/>
          <p:cNvSpPr/>
          <p:nvPr>
            <p:custDataLst>
              <p:tags r:id="rId14"/>
            </p:custDataLst>
          </p:nvPr>
        </p:nvSpPr>
        <p:spPr>
          <a:xfrm>
            <a:off x="7682865" y="236220"/>
            <a:ext cx="3964940" cy="498475"/>
          </a:xfrm>
          <a:prstGeom prst="roundRect">
            <a:avLst>
              <a:gd name="adj" fmla="val 47261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000">
                <a:sym typeface="+mn-ea"/>
              </a:rPr>
              <a:t>历史总概率异常</a:t>
            </a:r>
            <a:endParaRPr lang="zh-CN" altLang="en-US" sz="2000">
              <a:sym typeface="+mn-ea"/>
            </a:endParaRPr>
          </a:p>
        </p:txBody>
      </p:sp>
      <p:sp>
        <p:nvSpPr>
          <p:cNvPr id="41" name="圆角矩形 40"/>
          <p:cNvSpPr/>
          <p:nvPr>
            <p:custDataLst>
              <p:tags r:id="rId15"/>
            </p:custDataLst>
          </p:nvPr>
        </p:nvSpPr>
        <p:spPr>
          <a:xfrm>
            <a:off x="7682865" y="2480310"/>
            <a:ext cx="3964940" cy="498475"/>
          </a:xfrm>
          <a:prstGeom prst="roundRect">
            <a:avLst>
              <a:gd name="adj" fmla="val 47261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000">
                <a:sym typeface="+mn-ea"/>
              </a:rPr>
              <a:t>当天各点位异常</a:t>
            </a:r>
            <a:endParaRPr lang="zh-CN" altLang="en-US" sz="2000">
              <a:sym typeface="+mn-ea"/>
            </a:endParaRPr>
          </a:p>
        </p:txBody>
      </p:sp>
      <p:graphicFrame>
        <p:nvGraphicFramePr>
          <p:cNvPr id="42" name="表格 41"/>
          <p:cNvGraphicFramePr/>
          <p:nvPr>
            <p:custDataLst>
              <p:tags r:id="rId16"/>
            </p:custDataLst>
          </p:nvPr>
        </p:nvGraphicFramePr>
        <p:xfrm>
          <a:off x="8527415" y="1571625"/>
          <a:ext cx="4909185" cy="8242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8523"/>
                <a:gridCol w="888365"/>
                <a:gridCol w="889000"/>
                <a:gridCol w="888204"/>
              </a:tblGrid>
              <a:tr h="824230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600" b="0" spc="130">
                          <a:solidFill>
                            <a:srgbClr val="00206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0.8%</a:t>
                      </a:r>
                      <a:endParaRPr lang="zh-CN" altLang="en-US" sz="1600" b="0" spc="130">
                        <a:solidFill>
                          <a:srgbClr val="00206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600" b="0" spc="130">
                          <a:solidFill>
                            <a:srgbClr val="00206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2.4%</a:t>
                      </a:r>
                      <a:endParaRPr lang="zh-CN" altLang="en-US" sz="1600" b="0" spc="130">
                        <a:solidFill>
                          <a:srgbClr val="00206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600" b="0" spc="130">
                          <a:solidFill>
                            <a:srgbClr val="00206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7.6%</a:t>
                      </a:r>
                      <a:endParaRPr lang="en-US" altLang="zh-CN" sz="1800" b="0" spc="13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600" b="0" spc="130">
                          <a:solidFill>
                            <a:srgbClr val="00206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25.3%</a:t>
                      </a:r>
                      <a:endParaRPr lang="en-US" altLang="zh-CN" sz="1800" b="0" spc="13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19050" cap="rnd">
                      <a:solidFill>
                        <a:srgbClr val="03A9F5"/>
                      </a:solidFill>
                      <a:prstDash val="solid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3" name="表格 42"/>
          <p:cNvGraphicFramePr/>
          <p:nvPr>
            <p:custDataLst>
              <p:tags r:id="rId17"/>
            </p:custDataLst>
          </p:nvPr>
        </p:nvGraphicFramePr>
        <p:xfrm>
          <a:off x="8346440" y="3834130"/>
          <a:ext cx="3780790" cy="9391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9920"/>
                <a:gridCol w="630766"/>
                <a:gridCol w="629496"/>
                <a:gridCol w="686011"/>
                <a:gridCol w="623570"/>
                <a:gridCol w="581025"/>
              </a:tblGrid>
              <a:tr h="939165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4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0.3%</a:t>
                      </a:r>
                      <a:endParaRPr lang="en-US" altLang="zh-CN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4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0.8%</a:t>
                      </a:r>
                      <a:endParaRPr lang="en-US" altLang="zh-CN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4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1.2%</a:t>
                      </a:r>
                      <a:endParaRPr lang="en-US" altLang="zh-CN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4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18.3%</a:t>
                      </a:r>
                      <a:endParaRPr lang="en-US" altLang="zh-CN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4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3.0%</a:t>
                      </a:r>
                      <a:endParaRPr lang="en-US" altLang="zh-CN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4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1.7%</a:t>
                      </a:r>
                      <a:endParaRPr lang="en-US" altLang="zh-CN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19050" cap="rnd">
                      <a:solidFill>
                        <a:srgbClr val="03A9F5"/>
                      </a:solidFill>
                      <a:prstDash val="solid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  <p:sp>
        <p:nvSpPr>
          <p:cNvPr id="54" name="圆角矩形 53">
            <a:hlinkClick r:id="" action="ppaction://hlinkshowjump?jump=nextslide"/>
          </p:cNvPr>
          <p:cNvSpPr/>
          <p:nvPr>
            <p:custDataLst>
              <p:tags r:id="rId18"/>
            </p:custDataLst>
          </p:nvPr>
        </p:nvSpPr>
        <p:spPr>
          <a:xfrm>
            <a:off x="4034155" y="5080000"/>
            <a:ext cx="2132965" cy="1564005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000">
                <a:sym typeface="+mn-ea"/>
              </a:rPr>
              <a:t>开始</a:t>
            </a:r>
            <a:r>
              <a:rPr lang="zh-CN" altLang="en-US" sz="2000">
                <a:sym typeface="+mn-ea"/>
              </a:rPr>
              <a:t>规划路线</a:t>
            </a:r>
            <a:endParaRPr lang="zh-CN" altLang="en-US" sz="2000">
              <a:sym typeface="+mn-ea"/>
            </a:endParaRPr>
          </a:p>
        </p:txBody>
      </p:sp>
      <p:sp>
        <p:nvSpPr>
          <p:cNvPr id="91" name="圆角矩形 90">
            <a:hlinkClick r:id="" action="ppaction://hlinkshowjump?jump=nextslide"/>
          </p:cNvPr>
          <p:cNvSpPr/>
          <p:nvPr>
            <p:custDataLst>
              <p:tags r:id="rId19"/>
            </p:custDataLst>
          </p:nvPr>
        </p:nvSpPr>
        <p:spPr>
          <a:xfrm>
            <a:off x="6590030" y="5080000"/>
            <a:ext cx="2132965" cy="156400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000">
                <a:sym typeface="+mn-ea"/>
              </a:rPr>
              <a:t>启动检测车</a:t>
            </a:r>
            <a:r>
              <a:rPr lang="zh-CN" altLang="en-US" sz="2000">
                <a:sym typeface="+mn-ea"/>
              </a:rPr>
              <a:t>检测</a:t>
            </a:r>
            <a:endParaRPr lang="zh-CN" altLang="en-US" sz="2000">
              <a:sym typeface="+mn-ea"/>
            </a:endParaRPr>
          </a:p>
        </p:txBody>
      </p:sp>
      <p:grpSp>
        <p:nvGrpSpPr>
          <p:cNvPr id="5" name="组合 4"/>
          <p:cNvGrpSpPr/>
          <p:nvPr>
            <p:custDataLst>
              <p:tags r:id="rId20"/>
            </p:custDataLst>
          </p:nvPr>
        </p:nvGrpSpPr>
        <p:grpSpPr>
          <a:xfrm>
            <a:off x="5427980" y="3716655"/>
            <a:ext cx="1644650" cy="1093470"/>
            <a:chOff x="8748" y="5525"/>
            <a:chExt cx="2590" cy="1722"/>
          </a:xfrm>
        </p:grpSpPr>
        <p:sp>
          <p:nvSpPr>
            <p:cNvPr id="6" name="矩形 5"/>
            <p:cNvSpPr/>
            <p:nvPr>
              <p:custDataLst>
                <p:tags r:id="rId21"/>
              </p:custDataLst>
            </p:nvPr>
          </p:nvSpPr>
          <p:spPr>
            <a:xfrm>
              <a:off x="8748" y="5525"/>
              <a:ext cx="2591" cy="1723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9" name="等腰三角形 8"/>
            <p:cNvSpPr/>
            <p:nvPr/>
          </p:nvSpPr>
          <p:spPr>
            <a:xfrm rot="10800000">
              <a:off x="9222" y="5848"/>
              <a:ext cx="300" cy="372"/>
            </a:xfrm>
            <a:prstGeom prst="triangle">
              <a:avLst>
                <a:gd name="adj" fmla="val 46000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9142" y="6460"/>
              <a:ext cx="461" cy="373"/>
            </a:xfrm>
            <a:prstGeom prst="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0" name="文本框 19"/>
            <p:cNvSpPr txBox="1"/>
            <p:nvPr>
              <p:custDataLst>
                <p:tags r:id="rId22"/>
              </p:custDataLst>
            </p:nvPr>
          </p:nvSpPr>
          <p:spPr>
            <a:xfrm>
              <a:off x="9817" y="5792"/>
              <a:ext cx="1362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>
                <a:buClrTx/>
                <a:buSzTx/>
                <a:buFontTx/>
              </a:pPr>
              <a:r>
                <a:rPr lang="zh-CN" altLang="en-US" sz="1400">
                  <a:solidFill>
                    <a:srgbClr val="002060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监测点</a:t>
              </a:r>
              <a:endParaRPr lang="zh-CN" altLang="en-US" sz="1400"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9817" y="6405"/>
              <a:ext cx="1362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>
                <a:buClrTx/>
                <a:buSzTx/>
                <a:buFontTx/>
              </a:pPr>
              <a:r>
                <a:rPr lang="zh-CN" altLang="en-US" sz="1400">
                  <a:solidFill>
                    <a:srgbClr val="002060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检测车</a:t>
              </a:r>
              <a:endParaRPr lang="zh-CN" altLang="en-US" sz="1400"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</p:spTree>
    <p:custDataLst>
      <p:tags r:id="rId23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9" name="组合 28"/>
          <p:cNvGrpSpPr/>
          <p:nvPr>
            <p:custDataLst>
              <p:tags r:id="rId1"/>
            </p:custDataLst>
          </p:nvPr>
        </p:nvGrpSpPr>
        <p:grpSpPr>
          <a:xfrm>
            <a:off x="0" y="-10795"/>
            <a:ext cx="12137390" cy="6838315"/>
            <a:chOff x="41" y="31"/>
            <a:chExt cx="19114" cy="10769"/>
          </a:xfrm>
        </p:grpSpPr>
        <p:sp>
          <p:nvSpPr>
            <p:cNvPr id="39" name="圆角矩形 38"/>
            <p:cNvSpPr/>
            <p:nvPr>
              <p:custDataLst>
                <p:tags r:id="rId2"/>
              </p:custDataLst>
            </p:nvPr>
          </p:nvSpPr>
          <p:spPr>
            <a:xfrm>
              <a:off x="41" y="48"/>
              <a:ext cx="19084" cy="10752"/>
            </a:xfrm>
            <a:prstGeom prst="roundRect">
              <a:avLst>
                <a:gd name="adj" fmla="val 3943"/>
              </a:avLst>
            </a:prstGeom>
            <a:ln w="28575"/>
            <a:effectLst>
              <a:glow rad="1016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cxnSp>
          <p:nvCxnSpPr>
            <p:cNvPr id="27" name="直接连接符 26"/>
            <p:cNvCxnSpPr/>
            <p:nvPr>
              <p:custDataLst>
                <p:tags r:id="rId3"/>
              </p:custDataLst>
            </p:nvPr>
          </p:nvCxnSpPr>
          <p:spPr>
            <a:xfrm>
              <a:off x="85" y="7634"/>
              <a:ext cx="19070" cy="0"/>
            </a:xfrm>
            <a:prstGeom prst="line">
              <a:avLst/>
            </a:prstGeom>
            <a:ln w="28575">
              <a:prstDash val="solid"/>
            </a:ln>
            <a:effectLst>
              <a:glow rad="101600">
                <a:schemeClr val="accent2">
                  <a:satMod val="175000"/>
                  <a:alpha val="40000"/>
                </a:schemeClr>
              </a:glow>
              <a:innerShdw blurRad="63500" dist="50800" dir="13500000">
                <a:prstClr val="black">
                  <a:alpha val="50000"/>
                </a:prstClr>
              </a:innerShdw>
              <a:softEdge rad="1270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>
              <p:custDataLst>
                <p:tags r:id="rId4"/>
              </p:custDataLst>
            </p:nvPr>
          </p:nvCxnSpPr>
          <p:spPr>
            <a:xfrm flipH="1">
              <a:off x="11188" y="31"/>
              <a:ext cx="6" cy="7621"/>
            </a:xfrm>
            <a:prstGeom prst="line">
              <a:avLst/>
            </a:prstGeom>
            <a:ln w="28575">
              <a:prstDash val="solid"/>
            </a:ln>
            <a:effectLst>
              <a:glow rad="101600">
                <a:schemeClr val="accent2">
                  <a:satMod val="175000"/>
                  <a:alpha val="40000"/>
                </a:schemeClr>
              </a:glow>
              <a:innerShdw blurRad="63500" dist="50800" dir="13500000">
                <a:prstClr val="black">
                  <a:alpha val="50000"/>
                </a:prstClr>
              </a:innerShdw>
              <a:softEdge rad="1270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等腰三角形 1"/>
          <p:cNvSpPr/>
          <p:nvPr/>
        </p:nvSpPr>
        <p:spPr>
          <a:xfrm rot="10800000">
            <a:off x="5756910" y="1624330"/>
            <a:ext cx="190500" cy="236220"/>
          </a:xfrm>
          <a:prstGeom prst="triangle">
            <a:avLst>
              <a:gd name="adj" fmla="val 46000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等腰三角形 2"/>
          <p:cNvSpPr/>
          <p:nvPr/>
        </p:nvSpPr>
        <p:spPr>
          <a:xfrm rot="16200000">
            <a:off x="4932680" y="3441700"/>
            <a:ext cx="190500" cy="236220"/>
          </a:xfrm>
          <a:prstGeom prst="triangle">
            <a:avLst>
              <a:gd name="adj" fmla="val 46000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等腰三角形 6"/>
          <p:cNvSpPr/>
          <p:nvPr/>
        </p:nvSpPr>
        <p:spPr>
          <a:xfrm rot="16200000">
            <a:off x="2780665" y="880745"/>
            <a:ext cx="190500" cy="236220"/>
          </a:xfrm>
          <a:prstGeom prst="triangle">
            <a:avLst>
              <a:gd name="adj" fmla="val 46000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等腰三角形 7"/>
          <p:cNvSpPr/>
          <p:nvPr/>
        </p:nvSpPr>
        <p:spPr>
          <a:xfrm rot="10800000">
            <a:off x="4370070" y="367665"/>
            <a:ext cx="190500" cy="236220"/>
          </a:xfrm>
          <a:prstGeom prst="triangle">
            <a:avLst>
              <a:gd name="adj" fmla="val 46000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等腰三角形 9"/>
          <p:cNvSpPr/>
          <p:nvPr/>
        </p:nvSpPr>
        <p:spPr>
          <a:xfrm>
            <a:off x="5456555" y="2514600"/>
            <a:ext cx="190500" cy="236220"/>
          </a:xfrm>
          <a:prstGeom prst="triangle">
            <a:avLst>
              <a:gd name="adj" fmla="val 46000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等腰三角形 10"/>
          <p:cNvSpPr/>
          <p:nvPr/>
        </p:nvSpPr>
        <p:spPr>
          <a:xfrm rot="10800000">
            <a:off x="1984375" y="3614420"/>
            <a:ext cx="190500" cy="236220"/>
          </a:xfrm>
          <a:prstGeom prst="triangle">
            <a:avLst>
              <a:gd name="adj" fmla="val 46000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6" name="矩形 45"/>
          <p:cNvSpPr/>
          <p:nvPr/>
        </p:nvSpPr>
        <p:spPr>
          <a:xfrm>
            <a:off x="434340" y="2099945"/>
            <a:ext cx="292735" cy="236855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2" name="文本框 51"/>
          <p:cNvSpPr txBox="1"/>
          <p:nvPr/>
        </p:nvSpPr>
        <p:spPr>
          <a:xfrm>
            <a:off x="1917700" y="3357245"/>
            <a:ext cx="32385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buClrTx/>
              <a:buSzTx/>
              <a:buFontTx/>
            </a:pPr>
            <a:r>
              <a:rPr lang="en-US" altLang="zh-CN" sz="1400"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A</a:t>
            </a:r>
            <a:endParaRPr lang="en-US" altLang="zh-CN" sz="1400">
              <a:solidFill>
                <a:srgbClr val="00206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2945765" y="845185"/>
            <a:ext cx="32385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buClrTx/>
              <a:buSzTx/>
              <a:buFontTx/>
            </a:pPr>
            <a:r>
              <a:rPr lang="en-US" altLang="zh-CN" sz="1400"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B</a:t>
            </a:r>
            <a:endParaRPr lang="en-US" altLang="zh-CN" sz="1400">
              <a:solidFill>
                <a:srgbClr val="00206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56" name="肘形连接符 55"/>
          <p:cNvCxnSpPr/>
          <p:nvPr/>
        </p:nvCxnSpPr>
        <p:spPr>
          <a:xfrm>
            <a:off x="1281430" y="724535"/>
            <a:ext cx="3576955" cy="3487420"/>
          </a:xfrm>
          <a:prstGeom prst="bentConnector3">
            <a:avLst>
              <a:gd name="adj1" fmla="val 99908"/>
            </a:avLst>
          </a:prstGeom>
          <a:ln w="63500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肘形连接符 56"/>
          <p:cNvCxnSpPr/>
          <p:nvPr/>
        </p:nvCxnSpPr>
        <p:spPr>
          <a:xfrm flipV="1">
            <a:off x="218440" y="2453005"/>
            <a:ext cx="6608445" cy="3175"/>
          </a:xfrm>
          <a:prstGeom prst="bentConnector3">
            <a:avLst>
              <a:gd name="adj1" fmla="val 50004"/>
            </a:avLst>
          </a:prstGeom>
          <a:ln w="63500" cap="rnd">
            <a:solidFill>
              <a:srgbClr val="C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肘形连接符 57"/>
          <p:cNvCxnSpPr/>
          <p:nvPr/>
        </p:nvCxnSpPr>
        <p:spPr>
          <a:xfrm rot="5400000" flipV="1">
            <a:off x="981075" y="2034540"/>
            <a:ext cx="4010025" cy="496570"/>
          </a:xfrm>
          <a:prstGeom prst="bentConnector3">
            <a:avLst>
              <a:gd name="adj1" fmla="val 32695"/>
            </a:avLst>
          </a:prstGeom>
          <a:ln w="63500" cap="rnd">
            <a:solidFill>
              <a:schemeClr val="accent4">
                <a:lumMod val="7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肘形连接符 58"/>
          <p:cNvCxnSpPr/>
          <p:nvPr/>
        </p:nvCxnSpPr>
        <p:spPr>
          <a:xfrm flipV="1">
            <a:off x="905510" y="1981200"/>
            <a:ext cx="6010275" cy="1926590"/>
          </a:xfrm>
          <a:prstGeom prst="bentConnector3">
            <a:avLst>
              <a:gd name="adj1" fmla="val 50014"/>
            </a:avLst>
          </a:prstGeom>
          <a:ln w="63500" cap="rnd">
            <a:solidFill>
              <a:schemeClr val="accent3">
                <a:lumMod val="7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椭圆 59"/>
          <p:cNvSpPr/>
          <p:nvPr/>
        </p:nvSpPr>
        <p:spPr>
          <a:xfrm>
            <a:off x="727075" y="2394585"/>
            <a:ext cx="116205" cy="12001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1" name="椭圆 60"/>
          <p:cNvSpPr/>
          <p:nvPr/>
        </p:nvSpPr>
        <p:spPr>
          <a:xfrm>
            <a:off x="3181985" y="2395855"/>
            <a:ext cx="116205" cy="12001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2" name="椭圆 61"/>
          <p:cNvSpPr/>
          <p:nvPr/>
        </p:nvSpPr>
        <p:spPr>
          <a:xfrm>
            <a:off x="3176905" y="3085465"/>
            <a:ext cx="116205" cy="12001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3" name="椭圆 62"/>
          <p:cNvSpPr/>
          <p:nvPr/>
        </p:nvSpPr>
        <p:spPr>
          <a:xfrm>
            <a:off x="3860800" y="2410460"/>
            <a:ext cx="116205" cy="12001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4" name="椭圆 63"/>
          <p:cNvSpPr/>
          <p:nvPr/>
        </p:nvSpPr>
        <p:spPr>
          <a:xfrm>
            <a:off x="4796790" y="1927225"/>
            <a:ext cx="116205" cy="12001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5" name="椭圆 64"/>
          <p:cNvSpPr/>
          <p:nvPr/>
        </p:nvSpPr>
        <p:spPr>
          <a:xfrm>
            <a:off x="4796790" y="2395855"/>
            <a:ext cx="116205" cy="12001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6" name="椭圆 65"/>
          <p:cNvSpPr/>
          <p:nvPr/>
        </p:nvSpPr>
        <p:spPr>
          <a:xfrm>
            <a:off x="2677160" y="675005"/>
            <a:ext cx="116205" cy="12001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7" name="椭圆 66"/>
          <p:cNvSpPr/>
          <p:nvPr/>
        </p:nvSpPr>
        <p:spPr>
          <a:xfrm>
            <a:off x="3344545" y="675005"/>
            <a:ext cx="116205" cy="12001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8" name="椭圆 67"/>
          <p:cNvSpPr/>
          <p:nvPr/>
        </p:nvSpPr>
        <p:spPr>
          <a:xfrm>
            <a:off x="4085590" y="675005"/>
            <a:ext cx="116205" cy="12001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9" name="椭圆 68"/>
          <p:cNvSpPr/>
          <p:nvPr/>
        </p:nvSpPr>
        <p:spPr>
          <a:xfrm>
            <a:off x="1689100" y="675005"/>
            <a:ext cx="116205" cy="12001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0" name="椭圆 69"/>
          <p:cNvSpPr/>
          <p:nvPr/>
        </p:nvSpPr>
        <p:spPr>
          <a:xfrm>
            <a:off x="1532255" y="2410460"/>
            <a:ext cx="116205" cy="12001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1" name="椭圆 70"/>
          <p:cNvSpPr/>
          <p:nvPr/>
        </p:nvSpPr>
        <p:spPr>
          <a:xfrm>
            <a:off x="2108835" y="2409825"/>
            <a:ext cx="116205" cy="12001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2" name="椭圆 71"/>
          <p:cNvSpPr/>
          <p:nvPr/>
        </p:nvSpPr>
        <p:spPr>
          <a:xfrm>
            <a:off x="2696210" y="2395855"/>
            <a:ext cx="116205" cy="12001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73" name="组合 72"/>
          <p:cNvGrpSpPr/>
          <p:nvPr/>
        </p:nvGrpSpPr>
        <p:grpSpPr>
          <a:xfrm rot="0">
            <a:off x="1065530" y="3848735"/>
            <a:ext cx="1453515" cy="119380"/>
            <a:chOff x="2259" y="9374"/>
            <a:chExt cx="1780" cy="146"/>
          </a:xfrm>
        </p:grpSpPr>
        <p:sp>
          <p:nvSpPr>
            <p:cNvPr id="74" name="椭圆 73"/>
            <p:cNvSpPr/>
            <p:nvPr/>
          </p:nvSpPr>
          <p:spPr>
            <a:xfrm>
              <a:off x="2259" y="9374"/>
              <a:ext cx="142" cy="14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5" name="椭圆 74"/>
            <p:cNvSpPr/>
            <p:nvPr/>
          </p:nvSpPr>
          <p:spPr>
            <a:xfrm>
              <a:off x="3120" y="9374"/>
              <a:ext cx="142" cy="14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6" name="椭圆 75"/>
            <p:cNvSpPr/>
            <p:nvPr/>
          </p:nvSpPr>
          <p:spPr>
            <a:xfrm>
              <a:off x="3897" y="9374"/>
              <a:ext cx="142" cy="14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77" name="椭圆 76"/>
          <p:cNvSpPr/>
          <p:nvPr/>
        </p:nvSpPr>
        <p:spPr>
          <a:xfrm>
            <a:off x="3173730" y="3850640"/>
            <a:ext cx="116205" cy="12001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8" name="椭圆 77"/>
          <p:cNvSpPr/>
          <p:nvPr/>
        </p:nvSpPr>
        <p:spPr>
          <a:xfrm>
            <a:off x="3181985" y="1842135"/>
            <a:ext cx="116205" cy="12001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9" name="椭圆 78"/>
          <p:cNvSpPr/>
          <p:nvPr/>
        </p:nvSpPr>
        <p:spPr>
          <a:xfrm>
            <a:off x="2677160" y="1362075"/>
            <a:ext cx="116205" cy="12001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0" name="椭圆 79"/>
          <p:cNvSpPr/>
          <p:nvPr/>
        </p:nvSpPr>
        <p:spPr>
          <a:xfrm>
            <a:off x="5456555" y="1927225"/>
            <a:ext cx="116205" cy="12001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1" name="椭圆 80"/>
          <p:cNvSpPr/>
          <p:nvPr/>
        </p:nvSpPr>
        <p:spPr>
          <a:xfrm>
            <a:off x="6254115" y="1927225"/>
            <a:ext cx="116205" cy="12001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2" name="椭圆 81"/>
          <p:cNvSpPr/>
          <p:nvPr/>
        </p:nvSpPr>
        <p:spPr>
          <a:xfrm>
            <a:off x="5732145" y="2394585"/>
            <a:ext cx="116205" cy="12001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3" name="椭圆 82"/>
          <p:cNvSpPr/>
          <p:nvPr/>
        </p:nvSpPr>
        <p:spPr>
          <a:xfrm>
            <a:off x="6590030" y="2394585"/>
            <a:ext cx="116205" cy="12001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4" name="椭圆 83"/>
          <p:cNvSpPr/>
          <p:nvPr/>
        </p:nvSpPr>
        <p:spPr>
          <a:xfrm>
            <a:off x="4796790" y="850900"/>
            <a:ext cx="116205" cy="12001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5" name="椭圆 84"/>
          <p:cNvSpPr/>
          <p:nvPr/>
        </p:nvSpPr>
        <p:spPr>
          <a:xfrm>
            <a:off x="4796790" y="1416050"/>
            <a:ext cx="116205" cy="12001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6" name="椭圆 85"/>
          <p:cNvSpPr/>
          <p:nvPr/>
        </p:nvSpPr>
        <p:spPr>
          <a:xfrm>
            <a:off x="4796790" y="3043555"/>
            <a:ext cx="116205" cy="12001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7" name="椭圆 86"/>
          <p:cNvSpPr/>
          <p:nvPr/>
        </p:nvSpPr>
        <p:spPr>
          <a:xfrm>
            <a:off x="4796790" y="3751580"/>
            <a:ext cx="116205" cy="12001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8" name="椭圆 87"/>
          <p:cNvSpPr/>
          <p:nvPr/>
        </p:nvSpPr>
        <p:spPr>
          <a:xfrm>
            <a:off x="3860800" y="3163570"/>
            <a:ext cx="116205" cy="12001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9" name="文本框 88"/>
          <p:cNvSpPr txBox="1"/>
          <p:nvPr/>
        </p:nvSpPr>
        <p:spPr>
          <a:xfrm>
            <a:off x="4303395" y="60960"/>
            <a:ext cx="32385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buClrTx/>
              <a:buSzTx/>
              <a:buFontTx/>
            </a:pPr>
            <a:r>
              <a:rPr lang="en-US" altLang="zh-CN" sz="1400"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C</a:t>
            </a:r>
            <a:endParaRPr lang="en-US" altLang="zh-CN" sz="1400">
              <a:solidFill>
                <a:srgbClr val="00206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90" name="文本框 89"/>
          <p:cNvSpPr txBox="1"/>
          <p:nvPr/>
        </p:nvSpPr>
        <p:spPr>
          <a:xfrm>
            <a:off x="5690235" y="1317625"/>
            <a:ext cx="32385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buClrTx/>
              <a:buSzTx/>
              <a:buFontTx/>
            </a:pPr>
            <a:r>
              <a:rPr lang="en-US" altLang="zh-CN" sz="1400"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D</a:t>
            </a:r>
            <a:endParaRPr lang="en-US" altLang="zh-CN" sz="1400">
              <a:solidFill>
                <a:srgbClr val="00206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13" name="文本框 12"/>
          <p:cNvSpPr txBox="1"/>
          <p:nvPr>
            <p:custDataLst>
              <p:tags r:id="rId5"/>
            </p:custDataLst>
          </p:nvPr>
        </p:nvSpPr>
        <p:spPr>
          <a:xfrm>
            <a:off x="5408295" y="2750820"/>
            <a:ext cx="32385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buClrTx/>
              <a:buSzTx/>
              <a:buFontTx/>
            </a:pPr>
            <a:r>
              <a:rPr lang="en-US" altLang="zh-CN" sz="1400"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E</a:t>
            </a:r>
            <a:endParaRPr lang="en-US" altLang="zh-CN" sz="1400">
              <a:solidFill>
                <a:srgbClr val="00206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14" name="文本框 13"/>
          <p:cNvSpPr txBox="1"/>
          <p:nvPr>
            <p:custDataLst>
              <p:tags r:id="rId6"/>
            </p:custDataLst>
          </p:nvPr>
        </p:nvSpPr>
        <p:spPr>
          <a:xfrm>
            <a:off x="5146040" y="3406775"/>
            <a:ext cx="32385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buClrTx/>
              <a:buSzTx/>
              <a:buFontTx/>
            </a:pPr>
            <a:r>
              <a:rPr lang="en-US" altLang="zh-CN" sz="1400"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F</a:t>
            </a:r>
            <a:endParaRPr lang="en-US" altLang="zh-CN" sz="1400">
              <a:solidFill>
                <a:srgbClr val="00206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16" name="矩形 15"/>
          <p:cNvSpPr/>
          <p:nvPr>
            <p:custDataLst>
              <p:tags r:id="rId7"/>
            </p:custDataLst>
          </p:nvPr>
        </p:nvSpPr>
        <p:spPr>
          <a:xfrm>
            <a:off x="988695" y="3561080"/>
            <a:ext cx="292735" cy="236855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>
            <p:custDataLst>
              <p:tags r:id="rId8"/>
            </p:custDataLst>
          </p:nvPr>
        </p:nvSpPr>
        <p:spPr>
          <a:xfrm>
            <a:off x="434340" y="2087880"/>
            <a:ext cx="32385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buClrTx/>
              <a:buSzTx/>
              <a:buFontTx/>
            </a:pPr>
            <a:r>
              <a:rPr lang="en-US" altLang="zh-CN" sz="1400"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2</a:t>
            </a:r>
            <a:endParaRPr lang="en-US" altLang="zh-CN" sz="1400">
              <a:solidFill>
                <a:srgbClr val="00206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grpSp>
        <p:nvGrpSpPr>
          <p:cNvPr id="26" name="组合 25"/>
          <p:cNvGrpSpPr/>
          <p:nvPr/>
        </p:nvGrpSpPr>
        <p:grpSpPr>
          <a:xfrm>
            <a:off x="1390015" y="341630"/>
            <a:ext cx="323850" cy="306070"/>
            <a:chOff x="2189" y="538"/>
            <a:chExt cx="510" cy="482"/>
          </a:xfrm>
        </p:grpSpPr>
        <p:sp>
          <p:nvSpPr>
            <p:cNvPr id="15" name="矩形 14"/>
            <p:cNvSpPr/>
            <p:nvPr>
              <p:custDataLst>
                <p:tags r:id="rId9"/>
              </p:custDataLst>
            </p:nvPr>
          </p:nvSpPr>
          <p:spPr>
            <a:xfrm>
              <a:off x="2199" y="578"/>
              <a:ext cx="461" cy="373"/>
            </a:xfrm>
            <a:prstGeom prst="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8" name="文本框 17"/>
            <p:cNvSpPr txBox="1"/>
            <p:nvPr>
              <p:custDataLst>
                <p:tags r:id="rId10"/>
              </p:custDataLst>
            </p:nvPr>
          </p:nvSpPr>
          <p:spPr>
            <a:xfrm>
              <a:off x="2189" y="538"/>
              <a:ext cx="510" cy="48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l">
                <a:buClrTx/>
                <a:buSzTx/>
                <a:buFontTx/>
              </a:pPr>
              <a:r>
                <a:rPr lang="en-US" altLang="zh-CN" sz="1400">
                  <a:solidFill>
                    <a:srgbClr val="002060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1</a:t>
              </a:r>
              <a:endParaRPr lang="en-US" altLang="zh-CN" sz="1400"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endParaRPr>
            </a:p>
          </p:txBody>
        </p:sp>
      </p:grpSp>
      <p:sp>
        <p:nvSpPr>
          <p:cNvPr id="19" name="文本框 18"/>
          <p:cNvSpPr txBox="1"/>
          <p:nvPr>
            <p:custDataLst>
              <p:tags r:id="rId11"/>
            </p:custDataLst>
          </p:nvPr>
        </p:nvSpPr>
        <p:spPr>
          <a:xfrm>
            <a:off x="988695" y="3533775"/>
            <a:ext cx="32385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buClrTx/>
              <a:buSzTx/>
              <a:buFontTx/>
            </a:pPr>
            <a:r>
              <a:rPr lang="en-US" altLang="zh-CN" sz="1400"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3</a:t>
            </a:r>
            <a:endParaRPr lang="en-US" altLang="zh-CN" sz="1400">
              <a:solidFill>
                <a:srgbClr val="00206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25" name="肘形连接符 24"/>
          <p:cNvCxnSpPr/>
          <p:nvPr/>
        </p:nvCxnSpPr>
        <p:spPr>
          <a:xfrm>
            <a:off x="1515110" y="727075"/>
            <a:ext cx="4335780" cy="1254125"/>
          </a:xfrm>
          <a:prstGeom prst="bentConnector3">
            <a:avLst>
              <a:gd name="adj1" fmla="val 77021"/>
            </a:avLst>
          </a:prstGeom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7" name="表格 36"/>
          <p:cNvGraphicFramePr/>
          <p:nvPr>
            <p:custDataLst>
              <p:tags r:id="rId12"/>
            </p:custDataLst>
          </p:nvPr>
        </p:nvGraphicFramePr>
        <p:xfrm>
          <a:off x="7172325" y="819150"/>
          <a:ext cx="4909185" cy="15773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5090"/>
                <a:gridCol w="888523"/>
                <a:gridCol w="888365"/>
                <a:gridCol w="889158"/>
                <a:gridCol w="888046"/>
              </a:tblGrid>
              <a:tr h="753110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600" b="1" spc="13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日期</a:t>
                      </a:r>
                      <a:endParaRPr lang="zh-CN" altLang="en-US" sz="1600" b="1" spc="13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19050" cap="rnd">
                      <a:solidFill>
                        <a:srgbClr val="03A9F5"/>
                      </a:solidFill>
                      <a:prstDash val="solid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solidFill>
                      <a:srgbClr val="03A9F5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600" b="1" spc="13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6.25</a:t>
                      </a:r>
                      <a:endParaRPr lang="en-US" altLang="zh-CN" sz="1600" b="1" spc="13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FFFFFF"/>
                      </a:solidFill>
                      <a:prstDash val="dot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solidFill>
                      <a:srgbClr val="03A9F5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400" b="1" spc="13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6.26</a:t>
                      </a:r>
                      <a:endParaRPr lang="en-US" altLang="zh-CN" sz="1400" b="1" spc="13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FFFFFF"/>
                      </a:solidFill>
                      <a:prstDash val="dot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solidFill>
                      <a:srgbClr val="03A9F5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1400" b="1" spc="13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6.27</a:t>
                      </a:r>
                      <a:endParaRPr lang="en-US" altLang="zh-CN" sz="1400" b="1" spc="13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FFFFFF"/>
                      </a:solidFill>
                      <a:prstDash val="dot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solidFill>
                      <a:srgbClr val="03A9F5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1400" b="1" spc="13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6.28</a:t>
                      </a:r>
                      <a:endParaRPr lang="en-US" altLang="zh-CN" sz="1400" b="1" spc="130">
                        <a:solidFill>
                          <a:schemeClr val="accent4">
                            <a:lumMod val="75000"/>
                          </a:schemeClr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FFFFFF"/>
                      </a:solidFill>
                      <a:prstDash val="dot"/>
                    </a:lnL>
                    <a:lnR w="19050" cap="rnd">
                      <a:solidFill>
                        <a:srgbClr val="03A9F5"/>
                      </a:solidFill>
                      <a:prstDash val="solid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solidFill>
                      <a:srgbClr val="03A9F5"/>
                    </a:solidFill>
                  </a:tcPr>
                </a:tc>
              </a:tr>
              <a:tr h="824230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600" b="0" spc="130">
                          <a:solidFill>
                            <a:srgbClr val="00206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异常概率</a:t>
                      </a:r>
                      <a:endParaRPr lang="zh-CN" altLang="en-US" sz="1600" b="0" spc="130">
                        <a:solidFill>
                          <a:srgbClr val="00206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19050" cap="rnd">
                      <a:solidFill>
                        <a:srgbClr val="03A9F5"/>
                      </a:solidFill>
                      <a:prstDash val="solid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zh-CN" altLang="en-US" sz="1600" b="0" spc="130">
                        <a:solidFill>
                          <a:srgbClr val="00206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zh-CN" altLang="en-US" sz="1600" b="0" spc="130">
                        <a:solidFill>
                          <a:srgbClr val="00206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zh-CN" sz="1800" b="0" spc="13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zh-CN" sz="1800" b="0" spc="13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19050" cap="rnd">
                      <a:solidFill>
                        <a:srgbClr val="03A9F5"/>
                      </a:solidFill>
                      <a:prstDash val="solid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8" name="表格 37"/>
          <p:cNvGraphicFramePr/>
          <p:nvPr>
            <p:custDataLst>
              <p:tags r:id="rId13"/>
            </p:custDataLst>
          </p:nvPr>
        </p:nvGraphicFramePr>
        <p:xfrm>
          <a:off x="7202805" y="3073400"/>
          <a:ext cx="4924425" cy="16998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3635"/>
                <a:gridCol w="629920"/>
                <a:gridCol w="630766"/>
                <a:gridCol w="629496"/>
                <a:gridCol w="686011"/>
                <a:gridCol w="623570"/>
                <a:gridCol w="581023"/>
              </a:tblGrid>
              <a:tr h="760730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700" b="1" spc="13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点位</a:t>
                      </a:r>
                      <a:endParaRPr lang="zh-CN" altLang="en-US" sz="1700" b="1" spc="13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19050" cap="rnd">
                      <a:solidFill>
                        <a:srgbClr val="03A9F5"/>
                      </a:solidFill>
                      <a:prstDash val="solid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solidFill>
                      <a:srgbClr val="03A9F5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600" b="1" spc="13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A</a:t>
                      </a:r>
                      <a:endParaRPr lang="en-US" altLang="zh-CN" sz="1700" b="1" spc="13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FFFFFF"/>
                      </a:solidFill>
                      <a:prstDash val="dot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solidFill>
                      <a:srgbClr val="03A9F5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600" b="1" spc="13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B</a:t>
                      </a:r>
                      <a:endParaRPr lang="en-US" altLang="zh-CN" sz="1700" b="1" spc="13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FFFFFF"/>
                      </a:solidFill>
                      <a:prstDash val="dot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solidFill>
                      <a:srgbClr val="03A9F5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1600" b="1" spc="13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C</a:t>
                      </a:r>
                      <a:endParaRPr lang="en-US" altLang="zh-CN" sz="1600" b="1" spc="13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FFFFFF"/>
                      </a:solidFill>
                      <a:prstDash val="dot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solidFill>
                      <a:srgbClr val="03A9F5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1600" b="1" spc="13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D</a:t>
                      </a:r>
                      <a:endParaRPr lang="en-US" altLang="zh-CN" sz="1600" b="1" spc="13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FFFFFF"/>
                      </a:solidFill>
                      <a:prstDash val="dot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solidFill>
                      <a:srgbClr val="03A9F5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1600" b="1" spc="13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E</a:t>
                      </a:r>
                      <a:endParaRPr lang="en-US" altLang="zh-CN" sz="1700" b="1" spc="13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FFFFFF"/>
                      </a:solidFill>
                      <a:prstDash val="dot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solidFill>
                      <a:srgbClr val="03A9F5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1600" b="1" spc="13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F</a:t>
                      </a:r>
                      <a:endParaRPr lang="en-US" altLang="zh-CN" sz="1600" b="1" spc="13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FFFFFF"/>
                      </a:solidFill>
                      <a:prstDash val="dot"/>
                    </a:lnL>
                    <a:lnR w="19050" cap="rnd">
                      <a:solidFill>
                        <a:srgbClr val="03A9F5"/>
                      </a:solidFill>
                      <a:prstDash val="solid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solidFill>
                      <a:srgbClr val="03A9F5"/>
                    </a:solidFill>
                  </a:tcPr>
                </a:tc>
              </a:tr>
              <a:tr h="939165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600" b="0" spc="130">
                          <a:solidFill>
                            <a:srgbClr val="00206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异常概率β</a:t>
                      </a:r>
                      <a:endParaRPr lang="zh-CN" altLang="en-US" sz="1600" b="0" spc="130">
                        <a:solidFill>
                          <a:srgbClr val="00206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45720" marR="45720" anchor="ctr">
                    <a:lnL w="19050" cap="rnd">
                      <a:solidFill>
                        <a:srgbClr val="03A9F5"/>
                      </a:solidFill>
                      <a:prstDash val="solid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zh-CN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zh-CN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zh-CN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zh-CN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zh-CN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zh-CN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19050" cap="rnd">
                      <a:solidFill>
                        <a:srgbClr val="03A9F5"/>
                      </a:solidFill>
                      <a:prstDash val="solid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  <p:sp>
        <p:nvSpPr>
          <p:cNvPr id="40" name="圆角矩形 39"/>
          <p:cNvSpPr/>
          <p:nvPr>
            <p:custDataLst>
              <p:tags r:id="rId14"/>
            </p:custDataLst>
          </p:nvPr>
        </p:nvSpPr>
        <p:spPr>
          <a:xfrm>
            <a:off x="7682865" y="236220"/>
            <a:ext cx="3964940" cy="498475"/>
          </a:xfrm>
          <a:prstGeom prst="roundRect">
            <a:avLst>
              <a:gd name="adj" fmla="val 47261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000">
                <a:sym typeface="+mn-ea"/>
              </a:rPr>
              <a:t>历史总概率异常</a:t>
            </a:r>
            <a:endParaRPr lang="zh-CN" altLang="en-US" sz="2000">
              <a:sym typeface="+mn-ea"/>
            </a:endParaRPr>
          </a:p>
        </p:txBody>
      </p:sp>
      <p:sp>
        <p:nvSpPr>
          <p:cNvPr id="41" name="圆角矩形 40"/>
          <p:cNvSpPr/>
          <p:nvPr>
            <p:custDataLst>
              <p:tags r:id="rId15"/>
            </p:custDataLst>
          </p:nvPr>
        </p:nvSpPr>
        <p:spPr>
          <a:xfrm>
            <a:off x="7682865" y="2480310"/>
            <a:ext cx="3964940" cy="498475"/>
          </a:xfrm>
          <a:prstGeom prst="roundRect">
            <a:avLst>
              <a:gd name="adj" fmla="val 47261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000">
                <a:sym typeface="+mn-ea"/>
              </a:rPr>
              <a:t>当天各点位异常</a:t>
            </a:r>
            <a:endParaRPr lang="zh-CN" altLang="en-US" sz="2000">
              <a:sym typeface="+mn-ea"/>
            </a:endParaRPr>
          </a:p>
        </p:txBody>
      </p:sp>
      <p:graphicFrame>
        <p:nvGraphicFramePr>
          <p:cNvPr id="42" name="表格 41"/>
          <p:cNvGraphicFramePr/>
          <p:nvPr>
            <p:custDataLst>
              <p:tags r:id="rId16"/>
            </p:custDataLst>
          </p:nvPr>
        </p:nvGraphicFramePr>
        <p:xfrm>
          <a:off x="8527415" y="1571625"/>
          <a:ext cx="4909185" cy="8242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8523"/>
                <a:gridCol w="888365"/>
                <a:gridCol w="889000"/>
                <a:gridCol w="888204"/>
              </a:tblGrid>
              <a:tr h="824230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600" b="0" spc="130">
                          <a:solidFill>
                            <a:srgbClr val="00206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0.8%</a:t>
                      </a:r>
                      <a:endParaRPr lang="zh-CN" altLang="en-US" sz="1600" b="0" spc="130">
                        <a:solidFill>
                          <a:srgbClr val="00206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600" b="0" spc="130">
                          <a:solidFill>
                            <a:srgbClr val="00206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2.4%</a:t>
                      </a:r>
                      <a:endParaRPr lang="zh-CN" altLang="en-US" sz="1600" b="0" spc="130">
                        <a:solidFill>
                          <a:srgbClr val="00206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600" b="0" spc="130">
                          <a:solidFill>
                            <a:srgbClr val="00206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7.6%</a:t>
                      </a:r>
                      <a:endParaRPr lang="en-US" altLang="zh-CN" sz="1800" b="0" spc="13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600" b="0" spc="130">
                          <a:solidFill>
                            <a:srgbClr val="00206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25.3%</a:t>
                      </a:r>
                      <a:endParaRPr lang="en-US" altLang="zh-CN" sz="1800" b="0" spc="13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19050" cap="rnd">
                      <a:solidFill>
                        <a:srgbClr val="03A9F5"/>
                      </a:solidFill>
                      <a:prstDash val="solid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3" name="表格 42"/>
          <p:cNvGraphicFramePr/>
          <p:nvPr>
            <p:custDataLst>
              <p:tags r:id="rId17"/>
            </p:custDataLst>
          </p:nvPr>
        </p:nvGraphicFramePr>
        <p:xfrm>
          <a:off x="8346440" y="3834130"/>
          <a:ext cx="3780790" cy="9391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9920"/>
                <a:gridCol w="630766"/>
                <a:gridCol w="629496"/>
                <a:gridCol w="686011"/>
                <a:gridCol w="623570"/>
                <a:gridCol w="581025"/>
              </a:tblGrid>
              <a:tr h="939165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4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0.3%</a:t>
                      </a:r>
                      <a:endParaRPr lang="en-US" altLang="zh-CN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4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0.8%</a:t>
                      </a:r>
                      <a:endParaRPr lang="en-US" altLang="zh-CN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4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1.2%</a:t>
                      </a:r>
                      <a:endParaRPr lang="en-US" altLang="zh-CN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4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18.3%</a:t>
                      </a:r>
                      <a:endParaRPr lang="en-US" altLang="zh-CN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4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3.0%</a:t>
                      </a:r>
                      <a:endParaRPr lang="en-US" altLang="zh-CN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4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1.7%</a:t>
                      </a:r>
                      <a:endParaRPr lang="en-US" altLang="zh-CN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19050" cap="rnd">
                      <a:solidFill>
                        <a:srgbClr val="03A9F5"/>
                      </a:solidFill>
                      <a:prstDash val="solid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  <p:sp>
        <p:nvSpPr>
          <p:cNvPr id="54" name="圆角矩形 53"/>
          <p:cNvSpPr/>
          <p:nvPr>
            <p:custDataLst>
              <p:tags r:id="rId18"/>
            </p:custDataLst>
          </p:nvPr>
        </p:nvSpPr>
        <p:spPr>
          <a:xfrm>
            <a:off x="4034155" y="5080000"/>
            <a:ext cx="2132965" cy="156400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000">
                <a:sym typeface="+mn-ea"/>
              </a:rPr>
              <a:t>开始</a:t>
            </a:r>
            <a:r>
              <a:rPr lang="zh-CN" altLang="en-US" sz="2000">
                <a:sym typeface="+mn-ea"/>
              </a:rPr>
              <a:t>规划路线</a:t>
            </a:r>
            <a:endParaRPr lang="zh-CN" altLang="en-US" sz="2000">
              <a:sym typeface="+mn-ea"/>
            </a:endParaRPr>
          </a:p>
        </p:txBody>
      </p:sp>
      <p:sp>
        <p:nvSpPr>
          <p:cNvPr id="91" name="圆角矩形 90">
            <a:hlinkHover r:id="" action="ppaction://hlinkshowjump?jump=nextslide"/>
          </p:cNvPr>
          <p:cNvSpPr/>
          <p:nvPr>
            <p:custDataLst>
              <p:tags r:id="rId19"/>
            </p:custDataLst>
          </p:nvPr>
        </p:nvSpPr>
        <p:spPr>
          <a:xfrm>
            <a:off x="6590030" y="5080000"/>
            <a:ext cx="2132965" cy="156400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000">
                <a:sym typeface="+mn-ea"/>
              </a:rPr>
              <a:t>启动检测车</a:t>
            </a:r>
            <a:r>
              <a:rPr lang="zh-CN" altLang="en-US" sz="2000">
                <a:sym typeface="+mn-ea"/>
              </a:rPr>
              <a:t>检测</a:t>
            </a:r>
            <a:endParaRPr lang="zh-CN" altLang="en-US" sz="2000">
              <a:sym typeface="+mn-ea"/>
            </a:endParaRPr>
          </a:p>
        </p:txBody>
      </p:sp>
      <p:grpSp>
        <p:nvGrpSpPr>
          <p:cNvPr id="4" name="组合 3"/>
          <p:cNvGrpSpPr/>
          <p:nvPr>
            <p:custDataLst>
              <p:tags r:id="rId20"/>
            </p:custDataLst>
          </p:nvPr>
        </p:nvGrpSpPr>
        <p:grpSpPr>
          <a:xfrm>
            <a:off x="5427980" y="3716655"/>
            <a:ext cx="1644650" cy="1093470"/>
            <a:chOff x="8748" y="5525"/>
            <a:chExt cx="2590" cy="1722"/>
          </a:xfrm>
        </p:grpSpPr>
        <p:sp>
          <p:nvSpPr>
            <p:cNvPr id="5" name="矩形 4"/>
            <p:cNvSpPr/>
            <p:nvPr>
              <p:custDataLst>
                <p:tags r:id="rId21"/>
              </p:custDataLst>
            </p:nvPr>
          </p:nvSpPr>
          <p:spPr>
            <a:xfrm>
              <a:off x="8748" y="5525"/>
              <a:ext cx="2591" cy="1723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" name="等腰三角形 5"/>
            <p:cNvSpPr/>
            <p:nvPr/>
          </p:nvSpPr>
          <p:spPr>
            <a:xfrm rot="10800000">
              <a:off x="9222" y="5848"/>
              <a:ext cx="300" cy="372"/>
            </a:xfrm>
            <a:prstGeom prst="triangle">
              <a:avLst>
                <a:gd name="adj" fmla="val 46000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9142" y="6460"/>
              <a:ext cx="461" cy="373"/>
            </a:xfrm>
            <a:prstGeom prst="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>
              <p:custDataLst>
                <p:tags r:id="rId22"/>
              </p:custDataLst>
            </p:nvPr>
          </p:nvSpPr>
          <p:spPr>
            <a:xfrm>
              <a:off x="9817" y="5792"/>
              <a:ext cx="1362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>
                <a:buClrTx/>
                <a:buSzTx/>
                <a:buFontTx/>
              </a:pPr>
              <a:r>
                <a:rPr lang="zh-CN" altLang="en-US" sz="1400">
                  <a:solidFill>
                    <a:srgbClr val="002060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监测点</a:t>
              </a:r>
              <a:endParaRPr lang="zh-CN" altLang="en-US" sz="1400"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9817" y="6405"/>
              <a:ext cx="1362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>
                <a:buClrTx/>
                <a:buSzTx/>
                <a:buFontTx/>
              </a:pPr>
              <a:r>
                <a:rPr lang="zh-CN" altLang="en-US" sz="1400">
                  <a:solidFill>
                    <a:srgbClr val="002060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检测车</a:t>
              </a:r>
              <a:endParaRPr lang="zh-CN" altLang="en-US" sz="1400"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</p:spTree>
    <p:custDataLst>
      <p:tags r:id="rId23"/>
    </p:custDataLst>
  </p:cSld>
  <p:clrMapOvr>
    <a:masterClrMapping/>
  </p:clrMapOvr>
  <p:transition advClick="0"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029537 " pathEditMode="relative" ptsTypes="">
                                      <p:cBhvr>
                                        <p:cTn id="1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57767 0.0327224 L 0.271329 0.0327224 L 0.271329 0.215593 L 0.353048 0.215593 " pathEditMode="relative" rAng="0" ptsTypes="">
                                      <p:cBhvr>
                                        <p:cTn id="13" dur="5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8" y="9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9" name="组合 28"/>
          <p:cNvGrpSpPr/>
          <p:nvPr>
            <p:custDataLst>
              <p:tags r:id="rId1"/>
            </p:custDataLst>
          </p:nvPr>
        </p:nvGrpSpPr>
        <p:grpSpPr>
          <a:xfrm>
            <a:off x="0" y="-10795"/>
            <a:ext cx="12137390" cy="6838315"/>
            <a:chOff x="41" y="31"/>
            <a:chExt cx="19114" cy="10769"/>
          </a:xfrm>
        </p:grpSpPr>
        <p:sp>
          <p:nvSpPr>
            <p:cNvPr id="39" name="圆角矩形 38"/>
            <p:cNvSpPr/>
            <p:nvPr>
              <p:custDataLst>
                <p:tags r:id="rId2"/>
              </p:custDataLst>
            </p:nvPr>
          </p:nvSpPr>
          <p:spPr>
            <a:xfrm>
              <a:off x="41" y="48"/>
              <a:ext cx="19084" cy="10752"/>
            </a:xfrm>
            <a:prstGeom prst="roundRect">
              <a:avLst>
                <a:gd name="adj" fmla="val 3943"/>
              </a:avLst>
            </a:prstGeom>
            <a:ln w="28575"/>
            <a:effectLst>
              <a:glow rad="1016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cxnSp>
          <p:nvCxnSpPr>
            <p:cNvPr id="27" name="直接连接符 26"/>
            <p:cNvCxnSpPr/>
            <p:nvPr>
              <p:custDataLst>
                <p:tags r:id="rId3"/>
              </p:custDataLst>
            </p:nvPr>
          </p:nvCxnSpPr>
          <p:spPr>
            <a:xfrm>
              <a:off x="85" y="7634"/>
              <a:ext cx="19070" cy="0"/>
            </a:xfrm>
            <a:prstGeom prst="line">
              <a:avLst/>
            </a:prstGeom>
            <a:ln w="28575">
              <a:prstDash val="solid"/>
            </a:ln>
            <a:effectLst>
              <a:glow rad="101600">
                <a:schemeClr val="accent2">
                  <a:satMod val="175000"/>
                  <a:alpha val="40000"/>
                </a:schemeClr>
              </a:glow>
              <a:innerShdw blurRad="63500" dist="50800" dir="13500000">
                <a:prstClr val="black">
                  <a:alpha val="50000"/>
                </a:prstClr>
              </a:innerShdw>
              <a:softEdge rad="1270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>
              <p:custDataLst>
                <p:tags r:id="rId4"/>
              </p:custDataLst>
            </p:nvPr>
          </p:nvCxnSpPr>
          <p:spPr>
            <a:xfrm flipH="1">
              <a:off x="11188" y="31"/>
              <a:ext cx="6" cy="7621"/>
            </a:xfrm>
            <a:prstGeom prst="line">
              <a:avLst/>
            </a:prstGeom>
            <a:ln w="28575">
              <a:prstDash val="solid"/>
            </a:ln>
            <a:effectLst>
              <a:glow rad="101600">
                <a:schemeClr val="accent2">
                  <a:satMod val="175000"/>
                  <a:alpha val="40000"/>
                </a:schemeClr>
              </a:glow>
              <a:innerShdw blurRad="63500" dist="50800" dir="13500000">
                <a:prstClr val="black">
                  <a:alpha val="50000"/>
                </a:prstClr>
              </a:innerShdw>
              <a:softEdge rad="1270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等腰三角形 1"/>
          <p:cNvSpPr/>
          <p:nvPr/>
        </p:nvSpPr>
        <p:spPr>
          <a:xfrm rot="10800000">
            <a:off x="5756910" y="1624330"/>
            <a:ext cx="190500" cy="236220"/>
          </a:xfrm>
          <a:prstGeom prst="triangle">
            <a:avLst>
              <a:gd name="adj" fmla="val 46000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等腰三角形 2"/>
          <p:cNvSpPr/>
          <p:nvPr/>
        </p:nvSpPr>
        <p:spPr>
          <a:xfrm rot="16200000">
            <a:off x="4932680" y="3441700"/>
            <a:ext cx="190500" cy="236220"/>
          </a:xfrm>
          <a:prstGeom prst="triangle">
            <a:avLst>
              <a:gd name="adj" fmla="val 46000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等腰三角形 6"/>
          <p:cNvSpPr/>
          <p:nvPr/>
        </p:nvSpPr>
        <p:spPr>
          <a:xfrm rot="16200000">
            <a:off x="2780665" y="880745"/>
            <a:ext cx="190500" cy="236220"/>
          </a:xfrm>
          <a:prstGeom prst="triangle">
            <a:avLst>
              <a:gd name="adj" fmla="val 46000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等腰三角形 7"/>
          <p:cNvSpPr/>
          <p:nvPr/>
        </p:nvSpPr>
        <p:spPr>
          <a:xfrm rot="10800000">
            <a:off x="4370070" y="367665"/>
            <a:ext cx="190500" cy="236220"/>
          </a:xfrm>
          <a:prstGeom prst="triangle">
            <a:avLst>
              <a:gd name="adj" fmla="val 46000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等腰三角形 9"/>
          <p:cNvSpPr/>
          <p:nvPr/>
        </p:nvSpPr>
        <p:spPr>
          <a:xfrm>
            <a:off x="5456555" y="2514600"/>
            <a:ext cx="190500" cy="236220"/>
          </a:xfrm>
          <a:prstGeom prst="triangle">
            <a:avLst>
              <a:gd name="adj" fmla="val 46000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等腰三角形 10"/>
          <p:cNvSpPr/>
          <p:nvPr/>
        </p:nvSpPr>
        <p:spPr>
          <a:xfrm rot="10800000">
            <a:off x="1984375" y="3614420"/>
            <a:ext cx="190500" cy="236220"/>
          </a:xfrm>
          <a:prstGeom prst="triangle">
            <a:avLst>
              <a:gd name="adj" fmla="val 46000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6" name="矩形 45"/>
          <p:cNvSpPr/>
          <p:nvPr/>
        </p:nvSpPr>
        <p:spPr>
          <a:xfrm>
            <a:off x="434340" y="2099945"/>
            <a:ext cx="292735" cy="236855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2" name="文本框 51"/>
          <p:cNvSpPr txBox="1"/>
          <p:nvPr/>
        </p:nvSpPr>
        <p:spPr>
          <a:xfrm>
            <a:off x="1917700" y="3357245"/>
            <a:ext cx="32385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buClrTx/>
              <a:buSzTx/>
              <a:buFontTx/>
            </a:pPr>
            <a:r>
              <a:rPr lang="en-US" altLang="zh-CN" sz="1400"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A</a:t>
            </a:r>
            <a:endParaRPr lang="en-US" altLang="zh-CN" sz="1400">
              <a:solidFill>
                <a:srgbClr val="00206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2945765" y="845185"/>
            <a:ext cx="32385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buClrTx/>
              <a:buSzTx/>
              <a:buFontTx/>
            </a:pPr>
            <a:r>
              <a:rPr lang="en-US" altLang="zh-CN" sz="1400"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B</a:t>
            </a:r>
            <a:endParaRPr lang="en-US" altLang="zh-CN" sz="1400">
              <a:solidFill>
                <a:srgbClr val="00206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56" name="肘形连接符 55"/>
          <p:cNvCxnSpPr/>
          <p:nvPr/>
        </p:nvCxnSpPr>
        <p:spPr>
          <a:xfrm>
            <a:off x="1281430" y="724535"/>
            <a:ext cx="3576955" cy="3487420"/>
          </a:xfrm>
          <a:prstGeom prst="bentConnector3">
            <a:avLst>
              <a:gd name="adj1" fmla="val 99908"/>
            </a:avLst>
          </a:prstGeom>
          <a:ln w="63500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肘形连接符 56"/>
          <p:cNvCxnSpPr/>
          <p:nvPr/>
        </p:nvCxnSpPr>
        <p:spPr>
          <a:xfrm flipV="1">
            <a:off x="218440" y="2453005"/>
            <a:ext cx="6608445" cy="3175"/>
          </a:xfrm>
          <a:prstGeom prst="bentConnector3">
            <a:avLst>
              <a:gd name="adj1" fmla="val 50004"/>
            </a:avLst>
          </a:prstGeom>
          <a:ln w="63500" cap="rnd">
            <a:solidFill>
              <a:srgbClr val="C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肘形连接符 57"/>
          <p:cNvCxnSpPr/>
          <p:nvPr/>
        </p:nvCxnSpPr>
        <p:spPr>
          <a:xfrm rot="5400000" flipV="1">
            <a:off x="981075" y="2034540"/>
            <a:ext cx="4010025" cy="496570"/>
          </a:xfrm>
          <a:prstGeom prst="bentConnector3">
            <a:avLst>
              <a:gd name="adj1" fmla="val 32695"/>
            </a:avLst>
          </a:prstGeom>
          <a:ln w="63500" cap="rnd">
            <a:solidFill>
              <a:schemeClr val="accent4">
                <a:lumMod val="7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肘形连接符 58"/>
          <p:cNvCxnSpPr/>
          <p:nvPr/>
        </p:nvCxnSpPr>
        <p:spPr>
          <a:xfrm flipV="1">
            <a:off x="905510" y="1981200"/>
            <a:ext cx="6010275" cy="1926590"/>
          </a:xfrm>
          <a:prstGeom prst="bentConnector3">
            <a:avLst>
              <a:gd name="adj1" fmla="val 50014"/>
            </a:avLst>
          </a:prstGeom>
          <a:ln w="63500" cap="rnd">
            <a:solidFill>
              <a:schemeClr val="accent3">
                <a:lumMod val="7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椭圆 59"/>
          <p:cNvSpPr/>
          <p:nvPr/>
        </p:nvSpPr>
        <p:spPr>
          <a:xfrm>
            <a:off x="727075" y="2394585"/>
            <a:ext cx="116205" cy="12001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1" name="椭圆 60"/>
          <p:cNvSpPr/>
          <p:nvPr/>
        </p:nvSpPr>
        <p:spPr>
          <a:xfrm>
            <a:off x="3181985" y="2395855"/>
            <a:ext cx="116205" cy="12001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2" name="椭圆 61"/>
          <p:cNvSpPr/>
          <p:nvPr/>
        </p:nvSpPr>
        <p:spPr>
          <a:xfrm>
            <a:off x="3176905" y="3085465"/>
            <a:ext cx="116205" cy="12001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3" name="椭圆 62"/>
          <p:cNvSpPr/>
          <p:nvPr/>
        </p:nvSpPr>
        <p:spPr>
          <a:xfrm>
            <a:off x="3860800" y="2410460"/>
            <a:ext cx="116205" cy="12001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4" name="椭圆 63"/>
          <p:cNvSpPr/>
          <p:nvPr/>
        </p:nvSpPr>
        <p:spPr>
          <a:xfrm>
            <a:off x="4796790" y="1927225"/>
            <a:ext cx="116205" cy="12001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5" name="椭圆 64"/>
          <p:cNvSpPr/>
          <p:nvPr/>
        </p:nvSpPr>
        <p:spPr>
          <a:xfrm>
            <a:off x="4796790" y="2395855"/>
            <a:ext cx="116205" cy="12001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6" name="椭圆 65"/>
          <p:cNvSpPr/>
          <p:nvPr/>
        </p:nvSpPr>
        <p:spPr>
          <a:xfrm>
            <a:off x="2677160" y="675005"/>
            <a:ext cx="116205" cy="12001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7" name="椭圆 66"/>
          <p:cNvSpPr/>
          <p:nvPr/>
        </p:nvSpPr>
        <p:spPr>
          <a:xfrm>
            <a:off x="3344545" y="675005"/>
            <a:ext cx="116205" cy="12001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8" name="椭圆 67"/>
          <p:cNvSpPr/>
          <p:nvPr/>
        </p:nvSpPr>
        <p:spPr>
          <a:xfrm>
            <a:off x="4085590" y="675005"/>
            <a:ext cx="116205" cy="12001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9" name="椭圆 68"/>
          <p:cNvSpPr/>
          <p:nvPr/>
        </p:nvSpPr>
        <p:spPr>
          <a:xfrm>
            <a:off x="1689100" y="675005"/>
            <a:ext cx="116205" cy="12001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0" name="椭圆 69"/>
          <p:cNvSpPr/>
          <p:nvPr/>
        </p:nvSpPr>
        <p:spPr>
          <a:xfrm>
            <a:off x="1532255" y="2410460"/>
            <a:ext cx="116205" cy="12001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1" name="椭圆 70"/>
          <p:cNvSpPr/>
          <p:nvPr/>
        </p:nvSpPr>
        <p:spPr>
          <a:xfrm>
            <a:off x="2108835" y="2409825"/>
            <a:ext cx="116205" cy="12001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2" name="椭圆 71"/>
          <p:cNvSpPr/>
          <p:nvPr/>
        </p:nvSpPr>
        <p:spPr>
          <a:xfrm>
            <a:off x="2696210" y="2395855"/>
            <a:ext cx="116205" cy="12001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73" name="组合 72"/>
          <p:cNvGrpSpPr/>
          <p:nvPr/>
        </p:nvGrpSpPr>
        <p:grpSpPr>
          <a:xfrm rot="0">
            <a:off x="1065530" y="3848735"/>
            <a:ext cx="1453515" cy="119380"/>
            <a:chOff x="2259" y="9374"/>
            <a:chExt cx="1780" cy="146"/>
          </a:xfrm>
        </p:grpSpPr>
        <p:sp>
          <p:nvSpPr>
            <p:cNvPr id="74" name="椭圆 73"/>
            <p:cNvSpPr/>
            <p:nvPr/>
          </p:nvSpPr>
          <p:spPr>
            <a:xfrm>
              <a:off x="2259" y="9374"/>
              <a:ext cx="142" cy="14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5" name="椭圆 74"/>
            <p:cNvSpPr/>
            <p:nvPr/>
          </p:nvSpPr>
          <p:spPr>
            <a:xfrm>
              <a:off x="3120" y="9374"/>
              <a:ext cx="142" cy="14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6" name="椭圆 75"/>
            <p:cNvSpPr/>
            <p:nvPr/>
          </p:nvSpPr>
          <p:spPr>
            <a:xfrm>
              <a:off x="3897" y="9374"/>
              <a:ext cx="142" cy="14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77" name="椭圆 76"/>
          <p:cNvSpPr/>
          <p:nvPr/>
        </p:nvSpPr>
        <p:spPr>
          <a:xfrm>
            <a:off x="3173730" y="3850640"/>
            <a:ext cx="116205" cy="12001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8" name="椭圆 77"/>
          <p:cNvSpPr/>
          <p:nvPr/>
        </p:nvSpPr>
        <p:spPr>
          <a:xfrm>
            <a:off x="3181985" y="1842135"/>
            <a:ext cx="116205" cy="12001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9" name="椭圆 78"/>
          <p:cNvSpPr/>
          <p:nvPr/>
        </p:nvSpPr>
        <p:spPr>
          <a:xfrm>
            <a:off x="2677160" y="1362075"/>
            <a:ext cx="116205" cy="12001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0" name="椭圆 79"/>
          <p:cNvSpPr/>
          <p:nvPr/>
        </p:nvSpPr>
        <p:spPr>
          <a:xfrm>
            <a:off x="5456555" y="1927225"/>
            <a:ext cx="116205" cy="12001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1" name="椭圆 80"/>
          <p:cNvSpPr/>
          <p:nvPr/>
        </p:nvSpPr>
        <p:spPr>
          <a:xfrm>
            <a:off x="6254115" y="1927225"/>
            <a:ext cx="116205" cy="12001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2" name="椭圆 81"/>
          <p:cNvSpPr/>
          <p:nvPr/>
        </p:nvSpPr>
        <p:spPr>
          <a:xfrm>
            <a:off x="5732145" y="2394585"/>
            <a:ext cx="116205" cy="12001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3" name="椭圆 82"/>
          <p:cNvSpPr/>
          <p:nvPr/>
        </p:nvSpPr>
        <p:spPr>
          <a:xfrm>
            <a:off x="6590030" y="2394585"/>
            <a:ext cx="116205" cy="12001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4" name="椭圆 83"/>
          <p:cNvSpPr/>
          <p:nvPr/>
        </p:nvSpPr>
        <p:spPr>
          <a:xfrm>
            <a:off x="4796790" y="850900"/>
            <a:ext cx="116205" cy="12001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5" name="椭圆 84"/>
          <p:cNvSpPr/>
          <p:nvPr/>
        </p:nvSpPr>
        <p:spPr>
          <a:xfrm>
            <a:off x="4796790" y="1416050"/>
            <a:ext cx="116205" cy="12001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6" name="椭圆 85"/>
          <p:cNvSpPr/>
          <p:nvPr/>
        </p:nvSpPr>
        <p:spPr>
          <a:xfrm>
            <a:off x="4796790" y="3043555"/>
            <a:ext cx="116205" cy="12001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7" name="椭圆 86"/>
          <p:cNvSpPr/>
          <p:nvPr/>
        </p:nvSpPr>
        <p:spPr>
          <a:xfrm>
            <a:off x="4796790" y="3751580"/>
            <a:ext cx="116205" cy="12001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8" name="椭圆 87"/>
          <p:cNvSpPr/>
          <p:nvPr/>
        </p:nvSpPr>
        <p:spPr>
          <a:xfrm>
            <a:off x="3860800" y="3163570"/>
            <a:ext cx="116205" cy="12001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9" name="文本框 88"/>
          <p:cNvSpPr txBox="1"/>
          <p:nvPr/>
        </p:nvSpPr>
        <p:spPr>
          <a:xfrm>
            <a:off x="4303395" y="60960"/>
            <a:ext cx="32385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buClrTx/>
              <a:buSzTx/>
              <a:buFontTx/>
            </a:pPr>
            <a:r>
              <a:rPr lang="en-US" altLang="zh-CN" sz="1400"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C</a:t>
            </a:r>
            <a:endParaRPr lang="en-US" altLang="zh-CN" sz="1400">
              <a:solidFill>
                <a:srgbClr val="00206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90" name="文本框 89"/>
          <p:cNvSpPr txBox="1"/>
          <p:nvPr/>
        </p:nvSpPr>
        <p:spPr>
          <a:xfrm>
            <a:off x="5690235" y="1317625"/>
            <a:ext cx="32385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buClrTx/>
              <a:buSzTx/>
              <a:buFontTx/>
            </a:pPr>
            <a:r>
              <a:rPr lang="en-US" altLang="zh-CN" sz="1400"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D</a:t>
            </a:r>
            <a:endParaRPr lang="en-US" altLang="zh-CN" sz="1400">
              <a:solidFill>
                <a:srgbClr val="00206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13" name="文本框 12"/>
          <p:cNvSpPr txBox="1"/>
          <p:nvPr>
            <p:custDataLst>
              <p:tags r:id="rId5"/>
            </p:custDataLst>
          </p:nvPr>
        </p:nvSpPr>
        <p:spPr>
          <a:xfrm>
            <a:off x="5408295" y="2750820"/>
            <a:ext cx="32385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buClrTx/>
              <a:buSzTx/>
              <a:buFontTx/>
            </a:pPr>
            <a:r>
              <a:rPr lang="en-US" altLang="zh-CN" sz="1400"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E</a:t>
            </a:r>
            <a:endParaRPr lang="en-US" altLang="zh-CN" sz="1400">
              <a:solidFill>
                <a:srgbClr val="00206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14" name="文本框 13"/>
          <p:cNvSpPr txBox="1"/>
          <p:nvPr>
            <p:custDataLst>
              <p:tags r:id="rId6"/>
            </p:custDataLst>
          </p:nvPr>
        </p:nvSpPr>
        <p:spPr>
          <a:xfrm>
            <a:off x="5146040" y="3406775"/>
            <a:ext cx="32385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buClrTx/>
              <a:buSzTx/>
              <a:buFontTx/>
            </a:pPr>
            <a:r>
              <a:rPr lang="en-US" altLang="zh-CN" sz="1400"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F</a:t>
            </a:r>
            <a:endParaRPr lang="en-US" altLang="zh-CN" sz="1400">
              <a:solidFill>
                <a:srgbClr val="00206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16" name="矩形 15"/>
          <p:cNvSpPr/>
          <p:nvPr>
            <p:custDataLst>
              <p:tags r:id="rId7"/>
            </p:custDataLst>
          </p:nvPr>
        </p:nvSpPr>
        <p:spPr>
          <a:xfrm>
            <a:off x="988695" y="3561080"/>
            <a:ext cx="292735" cy="236855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>
            <p:custDataLst>
              <p:tags r:id="rId8"/>
            </p:custDataLst>
          </p:nvPr>
        </p:nvSpPr>
        <p:spPr>
          <a:xfrm>
            <a:off x="434340" y="2087880"/>
            <a:ext cx="32385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buClrTx/>
              <a:buSzTx/>
              <a:buFontTx/>
            </a:pPr>
            <a:r>
              <a:rPr lang="en-US" altLang="zh-CN" sz="1400"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2</a:t>
            </a:r>
            <a:endParaRPr lang="en-US" altLang="zh-CN" sz="1400">
              <a:solidFill>
                <a:srgbClr val="00206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grpSp>
        <p:nvGrpSpPr>
          <p:cNvPr id="26" name="组合 25"/>
          <p:cNvGrpSpPr/>
          <p:nvPr/>
        </p:nvGrpSpPr>
        <p:grpSpPr>
          <a:xfrm>
            <a:off x="5690235" y="1828165"/>
            <a:ext cx="323850" cy="306070"/>
            <a:chOff x="2189" y="538"/>
            <a:chExt cx="510" cy="482"/>
          </a:xfrm>
        </p:grpSpPr>
        <p:sp>
          <p:nvSpPr>
            <p:cNvPr id="15" name="矩形 14"/>
            <p:cNvSpPr/>
            <p:nvPr>
              <p:custDataLst>
                <p:tags r:id="rId9"/>
              </p:custDataLst>
            </p:nvPr>
          </p:nvSpPr>
          <p:spPr>
            <a:xfrm>
              <a:off x="2199" y="578"/>
              <a:ext cx="461" cy="373"/>
            </a:xfrm>
            <a:prstGeom prst="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8" name="文本框 17"/>
            <p:cNvSpPr txBox="1"/>
            <p:nvPr>
              <p:custDataLst>
                <p:tags r:id="rId10"/>
              </p:custDataLst>
            </p:nvPr>
          </p:nvSpPr>
          <p:spPr>
            <a:xfrm>
              <a:off x="2189" y="538"/>
              <a:ext cx="510" cy="48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l">
                <a:buClrTx/>
                <a:buSzTx/>
                <a:buFontTx/>
              </a:pPr>
              <a:r>
                <a:rPr lang="en-US" altLang="zh-CN" sz="1400">
                  <a:solidFill>
                    <a:srgbClr val="002060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1</a:t>
              </a:r>
              <a:endParaRPr lang="en-US" altLang="zh-CN" sz="1400"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endParaRPr>
            </a:p>
          </p:txBody>
        </p:sp>
      </p:grpSp>
      <p:sp>
        <p:nvSpPr>
          <p:cNvPr id="19" name="文本框 18"/>
          <p:cNvSpPr txBox="1"/>
          <p:nvPr>
            <p:custDataLst>
              <p:tags r:id="rId11"/>
            </p:custDataLst>
          </p:nvPr>
        </p:nvSpPr>
        <p:spPr>
          <a:xfrm>
            <a:off x="988695" y="3533775"/>
            <a:ext cx="32385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buClrTx/>
              <a:buSzTx/>
              <a:buFontTx/>
            </a:pPr>
            <a:r>
              <a:rPr lang="en-US" altLang="zh-CN" sz="1400"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3</a:t>
            </a:r>
            <a:endParaRPr lang="en-US" altLang="zh-CN" sz="1400">
              <a:solidFill>
                <a:srgbClr val="00206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25" name="肘形连接符 24"/>
          <p:cNvCxnSpPr/>
          <p:nvPr/>
        </p:nvCxnSpPr>
        <p:spPr>
          <a:xfrm>
            <a:off x="1515110" y="727075"/>
            <a:ext cx="4335780" cy="1254125"/>
          </a:xfrm>
          <a:prstGeom prst="bentConnector3">
            <a:avLst>
              <a:gd name="adj1" fmla="val 77021"/>
            </a:avLst>
          </a:prstGeom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7" name="表格 36"/>
          <p:cNvGraphicFramePr/>
          <p:nvPr>
            <p:custDataLst>
              <p:tags r:id="rId12"/>
            </p:custDataLst>
          </p:nvPr>
        </p:nvGraphicFramePr>
        <p:xfrm>
          <a:off x="7172325" y="819150"/>
          <a:ext cx="4909185" cy="15773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5090"/>
                <a:gridCol w="888523"/>
                <a:gridCol w="888365"/>
                <a:gridCol w="889158"/>
                <a:gridCol w="888046"/>
              </a:tblGrid>
              <a:tr h="753110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600" b="1" spc="13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日期</a:t>
                      </a:r>
                      <a:endParaRPr lang="zh-CN" altLang="en-US" sz="1600" b="1" spc="13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19050" cap="rnd">
                      <a:solidFill>
                        <a:srgbClr val="03A9F5"/>
                      </a:solidFill>
                      <a:prstDash val="solid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solidFill>
                      <a:srgbClr val="03A9F5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600" b="1" spc="13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6.25</a:t>
                      </a:r>
                      <a:endParaRPr lang="en-US" altLang="zh-CN" sz="1600" b="1" spc="13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FFFFFF"/>
                      </a:solidFill>
                      <a:prstDash val="dot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solidFill>
                      <a:srgbClr val="03A9F5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400" b="1" spc="13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6.26</a:t>
                      </a:r>
                      <a:endParaRPr lang="en-US" altLang="zh-CN" sz="1400" b="1" spc="13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FFFFFF"/>
                      </a:solidFill>
                      <a:prstDash val="dot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solidFill>
                      <a:srgbClr val="03A9F5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1400" b="1" spc="13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6.27</a:t>
                      </a:r>
                      <a:endParaRPr lang="en-US" altLang="zh-CN" sz="1400" b="1" spc="13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FFFFFF"/>
                      </a:solidFill>
                      <a:prstDash val="dot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solidFill>
                      <a:srgbClr val="03A9F5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1400" b="1" spc="13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6.28</a:t>
                      </a:r>
                      <a:endParaRPr lang="en-US" altLang="zh-CN" sz="1400" b="1" spc="130">
                        <a:solidFill>
                          <a:schemeClr val="accent4">
                            <a:lumMod val="75000"/>
                          </a:schemeClr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FFFFFF"/>
                      </a:solidFill>
                      <a:prstDash val="dot"/>
                    </a:lnL>
                    <a:lnR w="19050" cap="rnd">
                      <a:solidFill>
                        <a:srgbClr val="03A9F5"/>
                      </a:solidFill>
                      <a:prstDash val="solid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solidFill>
                      <a:srgbClr val="03A9F5"/>
                    </a:solidFill>
                  </a:tcPr>
                </a:tc>
              </a:tr>
              <a:tr h="824230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600" b="0" spc="130">
                          <a:solidFill>
                            <a:srgbClr val="00206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异常概率</a:t>
                      </a:r>
                      <a:endParaRPr lang="zh-CN" altLang="en-US" sz="1600" b="0" spc="130">
                        <a:solidFill>
                          <a:srgbClr val="00206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19050" cap="rnd">
                      <a:solidFill>
                        <a:srgbClr val="03A9F5"/>
                      </a:solidFill>
                      <a:prstDash val="solid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zh-CN" altLang="en-US" sz="1600" b="0" spc="130">
                        <a:solidFill>
                          <a:srgbClr val="00206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zh-CN" altLang="en-US" sz="1600" b="0" spc="130">
                        <a:solidFill>
                          <a:srgbClr val="00206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zh-CN" sz="1800" b="0" spc="13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zh-CN" sz="1800" b="0" spc="13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19050" cap="rnd">
                      <a:solidFill>
                        <a:srgbClr val="03A9F5"/>
                      </a:solidFill>
                      <a:prstDash val="solid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8" name="表格 37"/>
          <p:cNvGraphicFramePr/>
          <p:nvPr>
            <p:custDataLst>
              <p:tags r:id="rId13"/>
            </p:custDataLst>
          </p:nvPr>
        </p:nvGraphicFramePr>
        <p:xfrm>
          <a:off x="7202805" y="3073400"/>
          <a:ext cx="4924425" cy="16998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3635"/>
                <a:gridCol w="629920"/>
                <a:gridCol w="630766"/>
                <a:gridCol w="629496"/>
                <a:gridCol w="686011"/>
                <a:gridCol w="623570"/>
                <a:gridCol w="581023"/>
              </a:tblGrid>
              <a:tr h="760730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700" b="1" spc="13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点位</a:t>
                      </a:r>
                      <a:endParaRPr lang="zh-CN" altLang="en-US" sz="1700" b="1" spc="13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19050" cap="rnd">
                      <a:solidFill>
                        <a:srgbClr val="03A9F5"/>
                      </a:solidFill>
                      <a:prstDash val="solid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solidFill>
                      <a:srgbClr val="03A9F5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600" b="1" spc="13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A</a:t>
                      </a:r>
                      <a:endParaRPr lang="en-US" altLang="zh-CN" sz="1700" b="1" spc="13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FFFFFF"/>
                      </a:solidFill>
                      <a:prstDash val="dot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solidFill>
                      <a:srgbClr val="03A9F5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600" b="1" spc="13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B</a:t>
                      </a:r>
                      <a:endParaRPr lang="en-US" altLang="zh-CN" sz="1700" b="1" spc="13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FFFFFF"/>
                      </a:solidFill>
                      <a:prstDash val="dot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solidFill>
                      <a:srgbClr val="03A9F5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1600" b="1" spc="13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C</a:t>
                      </a:r>
                      <a:endParaRPr lang="en-US" altLang="zh-CN" sz="1600" b="1" spc="13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FFFFFF"/>
                      </a:solidFill>
                      <a:prstDash val="dot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solidFill>
                      <a:srgbClr val="03A9F5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1600" b="1" spc="13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D</a:t>
                      </a:r>
                      <a:endParaRPr lang="en-US" altLang="zh-CN" sz="1600" b="1" spc="13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FFFFFF"/>
                      </a:solidFill>
                      <a:prstDash val="dot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solidFill>
                      <a:srgbClr val="03A9F5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1600" b="1" spc="13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E</a:t>
                      </a:r>
                      <a:endParaRPr lang="en-US" altLang="zh-CN" sz="1700" b="1" spc="13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FFFFFF"/>
                      </a:solidFill>
                      <a:prstDash val="dot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solidFill>
                      <a:srgbClr val="03A9F5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1600" b="1" spc="13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F</a:t>
                      </a:r>
                      <a:endParaRPr lang="en-US" altLang="zh-CN" sz="1600" b="1" spc="13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FFFFFF"/>
                      </a:solidFill>
                      <a:prstDash val="dot"/>
                    </a:lnL>
                    <a:lnR w="19050" cap="rnd">
                      <a:solidFill>
                        <a:srgbClr val="03A9F5"/>
                      </a:solidFill>
                      <a:prstDash val="solid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solidFill>
                      <a:srgbClr val="03A9F5"/>
                    </a:solidFill>
                  </a:tcPr>
                </a:tc>
              </a:tr>
              <a:tr h="939165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600" b="0" spc="130">
                          <a:solidFill>
                            <a:srgbClr val="00206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异常概率β</a:t>
                      </a:r>
                      <a:endParaRPr lang="zh-CN" altLang="en-US" sz="1600" b="0" spc="130">
                        <a:solidFill>
                          <a:srgbClr val="00206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45720" marR="45720" anchor="ctr">
                    <a:lnL w="19050" cap="rnd">
                      <a:solidFill>
                        <a:srgbClr val="03A9F5"/>
                      </a:solidFill>
                      <a:prstDash val="solid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zh-CN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zh-CN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zh-CN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zh-CN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zh-CN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zh-CN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19050" cap="rnd">
                      <a:solidFill>
                        <a:srgbClr val="03A9F5"/>
                      </a:solidFill>
                      <a:prstDash val="solid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  <p:sp>
        <p:nvSpPr>
          <p:cNvPr id="40" name="圆角矩形 39"/>
          <p:cNvSpPr/>
          <p:nvPr>
            <p:custDataLst>
              <p:tags r:id="rId14"/>
            </p:custDataLst>
          </p:nvPr>
        </p:nvSpPr>
        <p:spPr>
          <a:xfrm>
            <a:off x="7682865" y="236220"/>
            <a:ext cx="3964940" cy="498475"/>
          </a:xfrm>
          <a:prstGeom prst="roundRect">
            <a:avLst>
              <a:gd name="adj" fmla="val 47261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000">
                <a:sym typeface="+mn-ea"/>
              </a:rPr>
              <a:t>历史总概率异常</a:t>
            </a:r>
            <a:endParaRPr lang="zh-CN" altLang="en-US" sz="2000">
              <a:sym typeface="+mn-ea"/>
            </a:endParaRPr>
          </a:p>
        </p:txBody>
      </p:sp>
      <p:sp>
        <p:nvSpPr>
          <p:cNvPr id="41" name="圆角矩形 40"/>
          <p:cNvSpPr/>
          <p:nvPr>
            <p:custDataLst>
              <p:tags r:id="rId15"/>
            </p:custDataLst>
          </p:nvPr>
        </p:nvSpPr>
        <p:spPr>
          <a:xfrm>
            <a:off x="7682865" y="2480310"/>
            <a:ext cx="3964940" cy="498475"/>
          </a:xfrm>
          <a:prstGeom prst="roundRect">
            <a:avLst>
              <a:gd name="adj" fmla="val 47261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000">
                <a:sym typeface="+mn-ea"/>
              </a:rPr>
              <a:t>当天各点位异常</a:t>
            </a:r>
            <a:endParaRPr lang="zh-CN" altLang="en-US" sz="2000">
              <a:sym typeface="+mn-ea"/>
            </a:endParaRPr>
          </a:p>
        </p:txBody>
      </p:sp>
      <p:graphicFrame>
        <p:nvGraphicFramePr>
          <p:cNvPr id="42" name="表格 41"/>
          <p:cNvGraphicFramePr/>
          <p:nvPr>
            <p:custDataLst>
              <p:tags r:id="rId16"/>
            </p:custDataLst>
          </p:nvPr>
        </p:nvGraphicFramePr>
        <p:xfrm>
          <a:off x="8527415" y="1571625"/>
          <a:ext cx="4909185" cy="8242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8523"/>
                <a:gridCol w="888365"/>
                <a:gridCol w="889000"/>
                <a:gridCol w="888204"/>
              </a:tblGrid>
              <a:tr h="824230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600" b="0" spc="130">
                          <a:solidFill>
                            <a:srgbClr val="00206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0.8%</a:t>
                      </a:r>
                      <a:endParaRPr lang="zh-CN" altLang="en-US" sz="1600" b="0" spc="130">
                        <a:solidFill>
                          <a:srgbClr val="00206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600" b="0" spc="130">
                          <a:solidFill>
                            <a:srgbClr val="00206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2.4%</a:t>
                      </a:r>
                      <a:endParaRPr lang="zh-CN" altLang="en-US" sz="1600" b="0" spc="130">
                        <a:solidFill>
                          <a:srgbClr val="00206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600" b="0" spc="130">
                          <a:solidFill>
                            <a:srgbClr val="00206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7.6%</a:t>
                      </a:r>
                      <a:endParaRPr lang="en-US" altLang="zh-CN" sz="1800" b="0" spc="13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600" b="0" spc="130">
                          <a:solidFill>
                            <a:srgbClr val="00206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25.3%</a:t>
                      </a:r>
                      <a:endParaRPr lang="en-US" altLang="zh-CN" sz="1800" b="0" spc="13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19050" cap="rnd">
                      <a:solidFill>
                        <a:srgbClr val="03A9F5"/>
                      </a:solidFill>
                      <a:prstDash val="solid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3" name="表格 42"/>
          <p:cNvGraphicFramePr/>
          <p:nvPr>
            <p:custDataLst>
              <p:tags r:id="rId17"/>
            </p:custDataLst>
          </p:nvPr>
        </p:nvGraphicFramePr>
        <p:xfrm>
          <a:off x="8346440" y="3834130"/>
          <a:ext cx="3780790" cy="9391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9920"/>
                <a:gridCol w="630766"/>
                <a:gridCol w="629496"/>
                <a:gridCol w="686011"/>
                <a:gridCol w="623570"/>
                <a:gridCol w="581025"/>
              </a:tblGrid>
              <a:tr h="939165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4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0.3%</a:t>
                      </a:r>
                      <a:endParaRPr lang="en-US" altLang="zh-CN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4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0.8%</a:t>
                      </a:r>
                      <a:endParaRPr lang="en-US" altLang="zh-CN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4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1.2%</a:t>
                      </a:r>
                      <a:endParaRPr lang="en-US" altLang="zh-CN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4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18.3%</a:t>
                      </a:r>
                      <a:endParaRPr lang="en-US" altLang="zh-CN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4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3.0%</a:t>
                      </a:r>
                      <a:endParaRPr lang="en-US" altLang="zh-CN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4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1.7%</a:t>
                      </a:r>
                      <a:endParaRPr lang="en-US" altLang="zh-CN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19050" cap="rnd">
                      <a:solidFill>
                        <a:srgbClr val="03A9F5"/>
                      </a:solidFill>
                      <a:prstDash val="solid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  <p:sp>
        <p:nvSpPr>
          <p:cNvPr id="54" name="圆角矩形 53"/>
          <p:cNvSpPr/>
          <p:nvPr>
            <p:custDataLst>
              <p:tags r:id="rId18"/>
            </p:custDataLst>
          </p:nvPr>
        </p:nvSpPr>
        <p:spPr>
          <a:xfrm>
            <a:off x="4034155" y="5080000"/>
            <a:ext cx="2132965" cy="156400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000">
                <a:sym typeface="+mn-ea"/>
              </a:rPr>
              <a:t>开始</a:t>
            </a:r>
            <a:r>
              <a:rPr lang="zh-CN" altLang="en-US" sz="2000">
                <a:sym typeface="+mn-ea"/>
              </a:rPr>
              <a:t>规划路线</a:t>
            </a:r>
            <a:endParaRPr lang="zh-CN" altLang="en-US" sz="2000">
              <a:sym typeface="+mn-ea"/>
            </a:endParaRPr>
          </a:p>
        </p:txBody>
      </p:sp>
      <p:sp>
        <p:nvSpPr>
          <p:cNvPr id="91" name="圆角矩形 90">
            <a:hlinkHover r:id="" action="ppaction://hlinkshowjump?jump=nextslide"/>
          </p:cNvPr>
          <p:cNvSpPr/>
          <p:nvPr>
            <p:custDataLst>
              <p:tags r:id="rId19"/>
            </p:custDataLst>
          </p:nvPr>
        </p:nvSpPr>
        <p:spPr>
          <a:xfrm>
            <a:off x="6590030" y="5080000"/>
            <a:ext cx="2132965" cy="156400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000">
                <a:sym typeface="+mn-ea"/>
              </a:rPr>
              <a:t>启动检测车</a:t>
            </a:r>
            <a:r>
              <a:rPr lang="zh-CN" altLang="en-US" sz="2000">
                <a:sym typeface="+mn-ea"/>
              </a:rPr>
              <a:t>检测</a:t>
            </a:r>
            <a:endParaRPr lang="zh-CN" altLang="en-US" sz="2000">
              <a:sym typeface="+mn-ea"/>
            </a:endParaRPr>
          </a:p>
        </p:txBody>
      </p:sp>
      <p:grpSp>
        <p:nvGrpSpPr>
          <p:cNvPr id="4" name="组合 3"/>
          <p:cNvGrpSpPr/>
          <p:nvPr>
            <p:custDataLst>
              <p:tags r:id="rId20"/>
            </p:custDataLst>
          </p:nvPr>
        </p:nvGrpSpPr>
        <p:grpSpPr>
          <a:xfrm>
            <a:off x="5427980" y="3716655"/>
            <a:ext cx="1644650" cy="1093470"/>
            <a:chOff x="8748" y="5525"/>
            <a:chExt cx="2590" cy="1722"/>
          </a:xfrm>
        </p:grpSpPr>
        <p:sp>
          <p:nvSpPr>
            <p:cNvPr id="5" name="矩形 4"/>
            <p:cNvSpPr/>
            <p:nvPr>
              <p:custDataLst>
                <p:tags r:id="rId21"/>
              </p:custDataLst>
            </p:nvPr>
          </p:nvSpPr>
          <p:spPr>
            <a:xfrm>
              <a:off x="8748" y="5525"/>
              <a:ext cx="2591" cy="1723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" name="等腰三角形 5"/>
            <p:cNvSpPr/>
            <p:nvPr/>
          </p:nvSpPr>
          <p:spPr>
            <a:xfrm rot="10800000">
              <a:off x="9222" y="5848"/>
              <a:ext cx="300" cy="372"/>
            </a:xfrm>
            <a:prstGeom prst="triangle">
              <a:avLst>
                <a:gd name="adj" fmla="val 46000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9142" y="6460"/>
              <a:ext cx="461" cy="373"/>
            </a:xfrm>
            <a:prstGeom prst="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>
              <p:custDataLst>
                <p:tags r:id="rId22"/>
              </p:custDataLst>
            </p:nvPr>
          </p:nvSpPr>
          <p:spPr>
            <a:xfrm>
              <a:off x="9817" y="5792"/>
              <a:ext cx="1362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>
                <a:buClrTx/>
                <a:buSzTx/>
                <a:buFontTx/>
              </a:pPr>
              <a:r>
                <a:rPr lang="zh-CN" altLang="en-US" sz="1400">
                  <a:solidFill>
                    <a:srgbClr val="002060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监测点</a:t>
              </a:r>
              <a:endParaRPr lang="zh-CN" altLang="en-US" sz="1400"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9817" y="6405"/>
              <a:ext cx="1362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>
                <a:buClrTx/>
                <a:buSzTx/>
                <a:buFontTx/>
              </a:pPr>
              <a:r>
                <a:rPr lang="zh-CN" altLang="en-US" sz="1400">
                  <a:solidFill>
                    <a:srgbClr val="002060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检测车</a:t>
              </a:r>
              <a:endParaRPr lang="zh-CN" altLang="en-US" sz="1400"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</p:spTree>
    <p:custDataLst>
      <p:tags r:id="rId23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9" name="组合 28"/>
          <p:cNvGrpSpPr/>
          <p:nvPr>
            <p:custDataLst>
              <p:tags r:id="rId1"/>
            </p:custDataLst>
          </p:nvPr>
        </p:nvGrpSpPr>
        <p:grpSpPr>
          <a:xfrm>
            <a:off x="0" y="-10795"/>
            <a:ext cx="12137390" cy="6838315"/>
            <a:chOff x="41" y="31"/>
            <a:chExt cx="19114" cy="10769"/>
          </a:xfrm>
        </p:grpSpPr>
        <p:sp>
          <p:nvSpPr>
            <p:cNvPr id="39" name="圆角矩形 38"/>
            <p:cNvSpPr/>
            <p:nvPr>
              <p:custDataLst>
                <p:tags r:id="rId2"/>
              </p:custDataLst>
            </p:nvPr>
          </p:nvSpPr>
          <p:spPr>
            <a:xfrm>
              <a:off x="41" y="48"/>
              <a:ext cx="19084" cy="10752"/>
            </a:xfrm>
            <a:prstGeom prst="roundRect">
              <a:avLst>
                <a:gd name="adj" fmla="val 3943"/>
              </a:avLst>
            </a:prstGeom>
            <a:ln w="28575"/>
            <a:effectLst>
              <a:glow rad="1016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cxnSp>
          <p:nvCxnSpPr>
            <p:cNvPr id="27" name="直接连接符 26"/>
            <p:cNvCxnSpPr/>
            <p:nvPr>
              <p:custDataLst>
                <p:tags r:id="rId3"/>
              </p:custDataLst>
            </p:nvPr>
          </p:nvCxnSpPr>
          <p:spPr>
            <a:xfrm>
              <a:off x="85" y="7634"/>
              <a:ext cx="19070" cy="0"/>
            </a:xfrm>
            <a:prstGeom prst="line">
              <a:avLst/>
            </a:prstGeom>
            <a:ln w="28575">
              <a:prstDash val="solid"/>
            </a:ln>
            <a:effectLst>
              <a:glow rad="101600">
                <a:schemeClr val="accent2">
                  <a:satMod val="175000"/>
                  <a:alpha val="40000"/>
                </a:schemeClr>
              </a:glow>
              <a:innerShdw blurRad="63500" dist="50800" dir="13500000">
                <a:prstClr val="black">
                  <a:alpha val="50000"/>
                </a:prstClr>
              </a:innerShdw>
              <a:softEdge rad="1270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>
              <p:custDataLst>
                <p:tags r:id="rId4"/>
              </p:custDataLst>
            </p:nvPr>
          </p:nvCxnSpPr>
          <p:spPr>
            <a:xfrm flipH="1">
              <a:off x="11188" y="31"/>
              <a:ext cx="6" cy="7621"/>
            </a:xfrm>
            <a:prstGeom prst="line">
              <a:avLst/>
            </a:prstGeom>
            <a:ln w="28575">
              <a:prstDash val="solid"/>
            </a:ln>
            <a:effectLst>
              <a:glow rad="101600">
                <a:schemeClr val="accent2">
                  <a:satMod val="175000"/>
                  <a:alpha val="40000"/>
                </a:schemeClr>
              </a:glow>
              <a:innerShdw blurRad="63500" dist="50800" dir="13500000">
                <a:prstClr val="black">
                  <a:alpha val="50000"/>
                </a:prstClr>
              </a:innerShdw>
              <a:softEdge rad="1270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等腰三角形 1"/>
          <p:cNvSpPr/>
          <p:nvPr/>
        </p:nvSpPr>
        <p:spPr>
          <a:xfrm rot="10800000">
            <a:off x="5756910" y="1624330"/>
            <a:ext cx="190500" cy="236220"/>
          </a:xfrm>
          <a:prstGeom prst="triangle">
            <a:avLst>
              <a:gd name="adj" fmla="val 46000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等腰三角形 2"/>
          <p:cNvSpPr/>
          <p:nvPr/>
        </p:nvSpPr>
        <p:spPr>
          <a:xfrm rot="16200000">
            <a:off x="4932680" y="3441700"/>
            <a:ext cx="190500" cy="236220"/>
          </a:xfrm>
          <a:prstGeom prst="triangle">
            <a:avLst>
              <a:gd name="adj" fmla="val 46000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等腰三角形 6"/>
          <p:cNvSpPr/>
          <p:nvPr/>
        </p:nvSpPr>
        <p:spPr>
          <a:xfrm rot="16200000">
            <a:off x="2780665" y="880745"/>
            <a:ext cx="190500" cy="236220"/>
          </a:xfrm>
          <a:prstGeom prst="triangle">
            <a:avLst>
              <a:gd name="adj" fmla="val 46000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等腰三角形 7"/>
          <p:cNvSpPr/>
          <p:nvPr/>
        </p:nvSpPr>
        <p:spPr>
          <a:xfrm rot="10800000">
            <a:off x="4370070" y="367665"/>
            <a:ext cx="190500" cy="236220"/>
          </a:xfrm>
          <a:prstGeom prst="triangle">
            <a:avLst>
              <a:gd name="adj" fmla="val 46000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等腰三角形 9"/>
          <p:cNvSpPr/>
          <p:nvPr/>
        </p:nvSpPr>
        <p:spPr>
          <a:xfrm>
            <a:off x="5456555" y="2514600"/>
            <a:ext cx="190500" cy="236220"/>
          </a:xfrm>
          <a:prstGeom prst="triangle">
            <a:avLst>
              <a:gd name="adj" fmla="val 46000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等腰三角形 10"/>
          <p:cNvSpPr/>
          <p:nvPr/>
        </p:nvSpPr>
        <p:spPr>
          <a:xfrm rot="10800000">
            <a:off x="1984375" y="3614420"/>
            <a:ext cx="190500" cy="236220"/>
          </a:xfrm>
          <a:prstGeom prst="triangle">
            <a:avLst>
              <a:gd name="adj" fmla="val 46000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6" name="矩形 45"/>
          <p:cNvSpPr/>
          <p:nvPr/>
        </p:nvSpPr>
        <p:spPr>
          <a:xfrm>
            <a:off x="434340" y="2099945"/>
            <a:ext cx="292735" cy="236855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2" name="文本框 51"/>
          <p:cNvSpPr txBox="1"/>
          <p:nvPr/>
        </p:nvSpPr>
        <p:spPr>
          <a:xfrm>
            <a:off x="1917700" y="3357245"/>
            <a:ext cx="32385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buClrTx/>
              <a:buSzTx/>
              <a:buFontTx/>
            </a:pPr>
            <a:r>
              <a:rPr lang="en-US" altLang="zh-CN" sz="1400"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A</a:t>
            </a:r>
            <a:endParaRPr lang="en-US" altLang="zh-CN" sz="1400">
              <a:solidFill>
                <a:srgbClr val="00206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2945765" y="845185"/>
            <a:ext cx="32385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buClrTx/>
              <a:buSzTx/>
              <a:buFontTx/>
            </a:pPr>
            <a:r>
              <a:rPr lang="en-US" altLang="zh-CN" sz="1400"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B</a:t>
            </a:r>
            <a:endParaRPr lang="en-US" altLang="zh-CN" sz="1400">
              <a:solidFill>
                <a:srgbClr val="00206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56" name="肘形连接符 55"/>
          <p:cNvCxnSpPr/>
          <p:nvPr/>
        </p:nvCxnSpPr>
        <p:spPr>
          <a:xfrm>
            <a:off x="1281430" y="724535"/>
            <a:ext cx="3576955" cy="3487420"/>
          </a:xfrm>
          <a:prstGeom prst="bentConnector3">
            <a:avLst>
              <a:gd name="adj1" fmla="val 99908"/>
            </a:avLst>
          </a:prstGeom>
          <a:ln w="63500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肘形连接符 56"/>
          <p:cNvCxnSpPr/>
          <p:nvPr/>
        </p:nvCxnSpPr>
        <p:spPr>
          <a:xfrm flipV="1">
            <a:off x="218440" y="2453005"/>
            <a:ext cx="6608445" cy="3175"/>
          </a:xfrm>
          <a:prstGeom prst="bentConnector3">
            <a:avLst>
              <a:gd name="adj1" fmla="val 50004"/>
            </a:avLst>
          </a:prstGeom>
          <a:ln w="63500" cap="rnd">
            <a:solidFill>
              <a:srgbClr val="C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肘形连接符 57"/>
          <p:cNvCxnSpPr/>
          <p:nvPr/>
        </p:nvCxnSpPr>
        <p:spPr>
          <a:xfrm rot="5400000" flipV="1">
            <a:off x="981075" y="2034540"/>
            <a:ext cx="4010025" cy="496570"/>
          </a:xfrm>
          <a:prstGeom prst="bentConnector3">
            <a:avLst>
              <a:gd name="adj1" fmla="val 32695"/>
            </a:avLst>
          </a:prstGeom>
          <a:ln w="63500" cap="rnd">
            <a:solidFill>
              <a:schemeClr val="accent4">
                <a:lumMod val="7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肘形连接符 58"/>
          <p:cNvCxnSpPr/>
          <p:nvPr/>
        </p:nvCxnSpPr>
        <p:spPr>
          <a:xfrm flipV="1">
            <a:off x="905510" y="1981200"/>
            <a:ext cx="6010275" cy="1926590"/>
          </a:xfrm>
          <a:prstGeom prst="bentConnector3">
            <a:avLst>
              <a:gd name="adj1" fmla="val 50014"/>
            </a:avLst>
          </a:prstGeom>
          <a:ln w="63500" cap="rnd">
            <a:solidFill>
              <a:schemeClr val="accent3">
                <a:lumMod val="7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椭圆 59"/>
          <p:cNvSpPr/>
          <p:nvPr/>
        </p:nvSpPr>
        <p:spPr>
          <a:xfrm>
            <a:off x="727075" y="2394585"/>
            <a:ext cx="116205" cy="12001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1" name="椭圆 60"/>
          <p:cNvSpPr/>
          <p:nvPr/>
        </p:nvSpPr>
        <p:spPr>
          <a:xfrm>
            <a:off x="3181985" y="2395855"/>
            <a:ext cx="116205" cy="12001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2" name="椭圆 61"/>
          <p:cNvSpPr/>
          <p:nvPr/>
        </p:nvSpPr>
        <p:spPr>
          <a:xfrm>
            <a:off x="3176905" y="3085465"/>
            <a:ext cx="116205" cy="12001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3" name="椭圆 62"/>
          <p:cNvSpPr/>
          <p:nvPr/>
        </p:nvSpPr>
        <p:spPr>
          <a:xfrm>
            <a:off x="3860800" y="2410460"/>
            <a:ext cx="116205" cy="12001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4" name="椭圆 63"/>
          <p:cNvSpPr/>
          <p:nvPr/>
        </p:nvSpPr>
        <p:spPr>
          <a:xfrm>
            <a:off x="4796790" y="1927225"/>
            <a:ext cx="116205" cy="12001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5" name="椭圆 64"/>
          <p:cNvSpPr/>
          <p:nvPr/>
        </p:nvSpPr>
        <p:spPr>
          <a:xfrm>
            <a:off x="4796790" y="2395855"/>
            <a:ext cx="116205" cy="12001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6" name="椭圆 65"/>
          <p:cNvSpPr/>
          <p:nvPr/>
        </p:nvSpPr>
        <p:spPr>
          <a:xfrm>
            <a:off x="2677160" y="675005"/>
            <a:ext cx="116205" cy="12001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7" name="椭圆 66"/>
          <p:cNvSpPr/>
          <p:nvPr/>
        </p:nvSpPr>
        <p:spPr>
          <a:xfrm>
            <a:off x="3344545" y="675005"/>
            <a:ext cx="116205" cy="12001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8" name="椭圆 67"/>
          <p:cNvSpPr/>
          <p:nvPr/>
        </p:nvSpPr>
        <p:spPr>
          <a:xfrm>
            <a:off x="4085590" y="675005"/>
            <a:ext cx="116205" cy="12001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9" name="椭圆 68"/>
          <p:cNvSpPr/>
          <p:nvPr/>
        </p:nvSpPr>
        <p:spPr>
          <a:xfrm>
            <a:off x="1689100" y="675005"/>
            <a:ext cx="116205" cy="12001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0" name="椭圆 69"/>
          <p:cNvSpPr/>
          <p:nvPr/>
        </p:nvSpPr>
        <p:spPr>
          <a:xfrm>
            <a:off x="1532255" y="2410460"/>
            <a:ext cx="116205" cy="12001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1" name="椭圆 70"/>
          <p:cNvSpPr/>
          <p:nvPr/>
        </p:nvSpPr>
        <p:spPr>
          <a:xfrm>
            <a:off x="2108835" y="2409825"/>
            <a:ext cx="116205" cy="12001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2" name="椭圆 71"/>
          <p:cNvSpPr/>
          <p:nvPr/>
        </p:nvSpPr>
        <p:spPr>
          <a:xfrm>
            <a:off x="2696210" y="2395855"/>
            <a:ext cx="116205" cy="12001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73" name="组合 72"/>
          <p:cNvGrpSpPr/>
          <p:nvPr/>
        </p:nvGrpSpPr>
        <p:grpSpPr>
          <a:xfrm rot="0">
            <a:off x="1065530" y="3848735"/>
            <a:ext cx="1453515" cy="119380"/>
            <a:chOff x="2259" y="9374"/>
            <a:chExt cx="1780" cy="146"/>
          </a:xfrm>
        </p:grpSpPr>
        <p:sp>
          <p:nvSpPr>
            <p:cNvPr id="74" name="椭圆 73"/>
            <p:cNvSpPr/>
            <p:nvPr/>
          </p:nvSpPr>
          <p:spPr>
            <a:xfrm>
              <a:off x="2259" y="9374"/>
              <a:ext cx="142" cy="14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5" name="椭圆 74"/>
            <p:cNvSpPr/>
            <p:nvPr/>
          </p:nvSpPr>
          <p:spPr>
            <a:xfrm>
              <a:off x="3120" y="9374"/>
              <a:ext cx="142" cy="14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6" name="椭圆 75"/>
            <p:cNvSpPr/>
            <p:nvPr/>
          </p:nvSpPr>
          <p:spPr>
            <a:xfrm>
              <a:off x="3897" y="9374"/>
              <a:ext cx="142" cy="14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77" name="椭圆 76"/>
          <p:cNvSpPr/>
          <p:nvPr/>
        </p:nvSpPr>
        <p:spPr>
          <a:xfrm>
            <a:off x="3173730" y="3850640"/>
            <a:ext cx="116205" cy="12001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8" name="椭圆 77"/>
          <p:cNvSpPr/>
          <p:nvPr/>
        </p:nvSpPr>
        <p:spPr>
          <a:xfrm>
            <a:off x="3181985" y="1842135"/>
            <a:ext cx="116205" cy="12001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9" name="椭圆 78"/>
          <p:cNvSpPr/>
          <p:nvPr/>
        </p:nvSpPr>
        <p:spPr>
          <a:xfrm>
            <a:off x="2677160" y="1362075"/>
            <a:ext cx="116205" cy="12001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0" name="椭圆 79"/>
          <p:cNvSpPr/>
          <p:nvPr/>
        </p:nvSpPr>
        <p:spPr>
          <a:xfrm>
            <a:off x="5456555" y="1927225"/>
            <a:ext cx="116205" cy="12001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1" name="椭圆 80"/>
          <p:cNvSpPr/>
          <p:nvPr/>
        </p:nvSpPr>
        <p:spPr>
          <a:xfrm>
            <a:off x="6254115" y="1927225"/>
            <a:ext cx="116205" cy="12001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2" name="椭圆 81"/>
          <p:cNvSpPr/>
          <p:nvPr/>
        </p:nvSpPr>
        <p:spPr>
          <a:xfrm>
            <a:off x="5732145" y="2394585"/>
            <a:ext cx="116205" cy="12001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3" name="椭圆 82"/>
          <p:cNvSpPr/>
          <p:nvPr/>
        </p:nvSpPr>
        <p:spPr>
          <a:xfrm>
            <a:off x="6590030" y="2394585"/>
            <a:ext cx="116205" cy="12001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4" name="椭圆 83"/>
          <p:cNvSpPr/>
          <p:nvPr/>
        </p:nvSpPr>
        <p:spPr>
          <a:xfrm>
            <a:off x="4796790" y="850900"/>
            <a:ext cx="116205" cy="12001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5" name="椭圆 84"/>
          <p:cNvSpPr/>
          <p:nvPr/>
        </p:nvSpPr>
        <p:spPr>
          <a:xfrm>
            <a:off x="4796790" y="1416050"/>
            <a:ext cx="116205" cy="12001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6" name="椭圆 85"/>
          <p:cNvSpPr/>
          <p:nvPr/>
        </p:nvSpPr>
        <p:spPr>
          <a:xfrm>
            <a:off x="4796790" y="3043555"/>
            <a:ext cx="116205" cy="12001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7" name="椭圆 86"/>
          <p:cNvSpPr/>
          <p:nvPr/>
        </p:nvSpPr>
        <p:spPr>
          <a:xfrm>
            <a:off x="4796790" y="3751580"/>
            <a:ext cx="116205" cy="12001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8" name="椭圆 87"/>
          <p:cNvSpPr/>
          <p:nvPr/>
        </p:nvSpPr>
        <p:spPr>
          <a:xfrm>
            <a:off x="3860800" y="3163570"/>
            <a:ext cx="116205" cy="12001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9" name="文本框 88"/>
          <p:cNvSpPr txBox="1"/>
          <p:nvPr/>
        </p:nvSpPr>
        <p:spPr>
          <a:xfrm>
            <a:off x="4303395" y="60960"/>
            <a:ext cx="32385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buClrTx/>
              <a:buSzTx/>
              <a:buFontTx/>
            </a:pPr>
            <a:r>
              <a:rPr lang="en-US" altLang="zh-CN" sz="1400"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C</a:t>
            </a:r>
            <a:endParaRPr lang="en-US" altLang="zh-CN" sz="1400">
              <a:solidFill>
                <a:srgbClr val="00206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90" name="文本框 89"/>
          <p:cNvSpPr txBox="1"/>
          <p:nvPr/>
        </p:nvSpPr>
        <p:spPr>
          <a:xfrm>
            <a:off x="5690235" y="1317625"/>
            <a:ext cx="32385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buClrTx/>
              <a:buSzTx/>
              <a:buFontTx/>
            </a:pPr>
            <a:r>
              <a:rPr lang="en-US" altLang="zh-CN" sz="1400"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D</a:t>
            </a:r>
            <a:endParaRPr lang="en-US" altLang="zh-CN" sz="1400">
              <a:solidFill>
                <a:srgbClr val="00206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13" name="文本框 12"/>
          <p:cNvSpPr txBox="1"/>
          <p:nvPr>
            <p:custDataLst>
              <p:tags r:id="rId5"/>
            </p:custDataLst>
          </p:nvPr>
        </p:nvSpPr>
        <p:spPr>
          <a:xfrm>
            <a:off x="5408295" y="2750820"/>
            <a:ext cx="32385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buClrTx/>
              <a:buSzTx/>
              <a:buFontTx/>
            </a:pPr>
            <a:r>
              <a:rPr lang="en-US" altLang="zh-CN" sz="1400"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E</a:t>
            </a:r>
            <a:endParaRPr lang="en-US" altLang="zh-CN" sz="1400">
              <a:solidFill>
                <a:srgbClr val="00206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14" name="文本框 13"/>
          <p:cNvSpPr txBox="1"/>
          <p:nvPr>
            <p:custDataLst>
              <p:tags r:id="rId6"/>
            </p:custDataLst>
          </p:nvPr>
        </p:nvSpPr>
        <p:spPr>
          <a:xfrm>
            <a:off x="5146040" y="3406775"/>
            <a:ext cx="32385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buClrTx/>
              <a:buSzTx/>
              <a:buFontTx/>
            </a:pPr>
            <a:r>
              <a:rPr lang="en-US" altLang="zh-CN" sz="1400"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F</a:t>
            </a:r>
            <a:endParaRPr lang="en-US" altLang="zh-CN" sz="1400">
              <a:solidFill>
                <a:srgbClr val="00206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16" name="矩形 15"/>
          <p:cNvSpPr/>
          <p:nvPr>
            <p:custDataLst>
              <p:tags r:id="rId7"/>
            </p:custDataLst>
          </p:nvPr>
        </p:nvSpPr>
        <p:spPr>
          <a:xfrm>
            <a:off x="988695" y="3561080"/>
            <a:ext cx="292735" cy="236855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>
            <p:custDataLst>
              <p:tags r:id="rId8"/>
            </p:custDataLst>
          </p:nvPr>
        </p:nvSpPr>
        <p:spPr>
          <a:xfrm>
            <a:off x="434340" y="2087880"/>
            <a:ext cx="32385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buClrTx/>
              <a:buSzTx/>
              <a:buFontTx/>
            </a:pPr>
            <a:r>
              <a:rPr lang="en-US" altLang="zh-CN" sz="1400"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2</a:t>
            </a:r>
            <a:endParaRPr lang="en-US" altLang="zh-CN" sz="1400">
              <a:solidFill>
                <a:srgbClr val="00206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grpSp>
        <p:nvGrpSpPr>
          <p:cNvPr id="26" name="组合 25"/>
          <p:cNvGrpSpPr/>
          <p:nvPr/>
        </p:nvGrpSpPr>
        <p:grpSpPr>
          <a:xfrm>
            <a:off x="5690235" y="1842135"/>
            <a:ext cx="323850" cy="306070"/>
            <a:chOff x="2189" y="538"/>
            <a:chExt cx="510" cy="482"/>
          </a:xfrm>
        </p:grpSpPr>
        <p:sp>
          <p:nvSpPr>
            <p:cNvPr id="15" name="矩形 14"/>
            <p:cNvSpPr/>
            <p:nvPr>
              <p:custDataLst>
                <p:tags r:id="rId9"/>
              </p:custDataLst>
            </p:nvPr>
          </p:nvSpPr>
          <p:spPr>
            <a:xfrm>
              <a:off x="2199" y="578"/>
              <a:ext cx="461" cy="373"/>
            </a:xfrm>
            <a:prstGeom prst="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8" name="文本框 17"/>
            <p:cNvSpPr txBox="1"/>
            <p:nvPr>
              <p:custDataLst>
                <p:tags r:id="rId10"/>
              </p:custDataLst>
            </p:nvPr>
          </p:nvSpPr>
          <p:spPr>
            <a:xfrm>
              <a:off x="2189" y="538"/>
              <a:ext cx="510" cy="48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l">
                <a:buClrTx/>
                <a:buSzTx/>
                <a:buFontTx/>
              </a:pPr>
              <a:r>
                <a:rPr lang="en-US" altLang="zh-CN" sz="1400">
                  <a:solidFill>
                    <a:srgbClr val="002060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1</a:t>
              </a:r>
              <a:endParaRPr lang="en-US" altLang="zh-CN" sz="1400"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endParaRPr>
            </a:p>
          </p:txBody>
        </p:sp>
      </p:grpSp>
      <p:sp>
        <p:nvSpPr>
          <p:cNvPr id="19" name="文本框 18"/>
          <p:cNvSpPr txBox="1"/>
          <p:nvPr>
            <p:custDataLst>
              <p:tags r:id="rId11"/>
            </p:custDataLst>
          </p:nvPr>
        </p:nvSpPr>
        <p:spPr>
          <a:xfrm>
            <a:off x="988695" y="3533775"/>
            <a:ext cx="32385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buClrTx/>
              <a:buSzTx/>
              <a:buFontTx/>
            </a:pPr>
            <a:r>
              <a:rPr lang="en-US" altLang="zh-CN" sz="1400"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3</a:t>
            </a:r>
            <a:endParaRPr lang="en-US" altLang="zh-CN" sz="1400">
              <a:solidFill>
                <a:srgbClr val="00206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25" name="肘形连接符 24"/>
          <p:cNvCxnSpPr/>
          <p:nvPr/>
        </p:nvCxnSpPr>
        <p:spPr>
          <a:xfrm>
            <a:off x="1515110" y="727075"/>
            <a:ext cx="4335780" cy="1254125"/>
          </a:xfrm>
          <a:prstGeom prst="bentConnector3">
            <a:avLst>
              <a:gd name="adj1" fmla="val 77021"/>
            </a:avLst>
          </a:prstGeom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7" name="表格 36"/>
          <p:cNvGraphicFramePr/>
          <p:nvPr>
            <p:custDataLst>
              <p:tags r:id="rId12"/>
            </p:custDataLst>
          </p:nvPr>
        </p:nvGraphicFramePr>
        <p:xfrm>
          <a:off x="7172325" y="819150"/>
          <a:ext cx="4909185" cy="15773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5090"/>
                <a:gridCol w="888523"/>
                <a:gridCol w="888365"/>
                <a:gridCol w="889158"/>
                <a:gridCol w="888046"/>
              </a:tblGrid>
              <a:tr h="753110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600" b="1" spc="13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日期</a:t>
                      </a:r>
                      <a:endParaRPr lang="zh-CN" altLang="en-US" sz="1600" b="1" spc="13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19050" cap="rnd">
                      <a:solidFill>
                        <a:srgbClr val="03A9F5"/>
                      </a:solidFill>
                      <a:prstDash val="solid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solidFill>
                      <a:srgbClr val="03A9F5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600" b="1" spc="13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6.25</a:t>
                      </a:r>
                      <a:endParaRPr lang="en-US" altLang="zh-CN" sz="1600" b="1" spc="13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FFFFFF"/>
                      </a:solidFill>
                      <a:prstDash val="dot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solidFill>
                      <a:srgbClr val="03A9F5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400" b="1" spc="13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6.26</a:t>
                      </a:r>
                      <a:endParaRPr lang="en-US" altLang="zh-CN" sz="1400" b="1" spc="13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FFFFFF"/>
                      </a:solidFill>
                      <a:prstDash val="dot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solidFill>
                      <a:srgbClr val="03A9F5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1400" b="1" spc="13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6.27</a:t>
                      </a:r>
                      <a:endParaRPr lang="en-US" altLang="zh-CN" sz="1400" b="1" spc="13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FFFFFF"/>
                      </a:solidFill>
                      <a:prstDash val="dot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solidFill>
                      <a:srgbClr val="03A9F5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1400" b="1" spc="13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6.28</a:t>
                      </a:r>
                      <a:endParaRPr lang="en-US" altLang="zh-CN" sz="1400" b="1" spc="130">
                        <a:solidFill>
                          <a:schemeClr val="accent4">
                            <a:lumMod val="75000"/>
                          </a:schemeClr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FFFFFF"/>
                      </a:solidFill>
                      <a:prstDash val="dot"/>
                    </a:lnL>
                    <a:lnR w="19050" cap="rnd">
                      <a:solidFill>
                        <a:srgbClr val="03A9F5"/>
                      </a:solidFill>
                      <a:prstDash val="solid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solidFill>
                      <a:srgbClr val="03A9F5"/>
                    </a:solidFill>
                  </a:tcPr>
                </a:tc>
              </a:tr>
              <a:tr h="824230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600" b="0" spc="130">
                          <a:solidFill>
                            <a:srgbClr val="00206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异常概率</a:t>
                      </a:r>
                      <a:endParaRPr lang="zh-CN" altLang="en-US" sz="1600" b="0" spc="130">
                        <a:solidFill>
                          <a:srgbClr val="00206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19050" cap="rnd">
                      <a:solidFill>
                        <a:srgbClr val="03A9F5"/>
                      </a:solidFill>
                      <a:prstDash val="solid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zh-CN" altLang="en-US" sz="1600" b="0" spc="130">
                        <a:solidFill>
                          <a:srgbClr val="00206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zh-CN" altLang="en-US" sz="1600" b="0" spc="130">
                        <a:solidFill>
                          <a:srgbClr val="00206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zh-CN" sz="1800" b="0" spc="13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zh-CN" sz="1800" b="0" spc="13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19050" cap="rnd">
                      <a:solidFill>
                        <a:srgbClr val="03A9F5"/>
                      </a:solidFill>
                      <a:prstDash val="solid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8" name="表格 37"/>
          <p:cNvGraphicFramePr/>
          <p:nvPr>
            <p:custDataLst>
              <p:tags r:id="rId13"/>
            </p:custDataLst>
          </p:nvPr>
        </p:nvGraphicFramePr>
        <p:xfrm>
          <a:off x="7202805" y="3073400"/>
          <a:ext cx="4924425" cy="16998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3635"/>
                <a:gridCol w="629920"/>
                <a:gridCol w="630766"/>
                <a:gridCol w="629496"/>
                <a:gridCol w="686011"/>
                <a:gridCol w="623570"/>
                <a:gridCol w="581023"/>
              </a:tblGrid>
              <a:tr h="760730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700" b="1" spc="13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点位</a:t>
                      </a:r>
                      <a:endParaRPr lang="zh-CN" altLang="en-US" sz="1700" b="1" spc="13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19050" cap="rnd">
                      <a:solidFill>
                        <a:srgbClr val="03A9F5"/>
                      </a:solidFill>
                      <a:prstDash val="solid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solidFill>
                      <a:srgbClr val="03A9F5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600" b="1" spc="13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A</a:t>
                      </a:r>
                      <a:endParaRPr lang="en-US" altLang="zh-CN" sz="1700" b="1" spc="13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FFFFFF"/>
                      </a:solidFill>
                      <a:prstDash val="dot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solidFill>
                      <a:srgbClr val="03A9F5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600" b="1" spc="13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B</a:t>
                      </a:r>
                      <a:endParaRPr lang="en-US" altLang="zh-CN" sz="1700" b="1" spc="13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FFFFFF"/>
                      </a:solidFill>
                      <a:prstDash val="dot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solidFill>
                      <a:srgbClr val="03A9F5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1600" b="1" spc="13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C</a:t>
                      </a:r>
                      <a:endParaRPr lang="en-US" altLang="zh-CN" sz="1600" b="1" spc="13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FFFFFF"/>
                      </a:solidFill>
                      <a:prstDash val="dot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solidFill>
                      <a:srgbClr val="03A9F5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1600" b="1" spc="13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D</a:t>
                      </a:r>
                      <a:endParaRPr lang="en-US" altLang="zh-CN" sz="1600" b="1" spc="13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FFFFFF"/>
                      </a:solidFill>
                      <a:prstDash val="dot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solidFill>
                      <a:srgbClr val="03A9F5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1600" b="1" spc="13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E</a:t>
                      </a:r>
                      <a:endParaRPr lang="en-US" altLang="zh-CN" sz="1700" b="1" spc="13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FFFFFF"/>
                      </a:solidFill>
                      <a:prstDash val="dot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solidFill>
                      <a:srgbClr val="03A9F5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1600" b="1" spc="13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F</a:t>
                      </a:r>
                      <a:endParaRPr lang="en-US" altLang="zh-CN" sz="1600" b="1" spc="13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FFFFFF"/>
                      </a:solidFill>
                      <a:prstDash val="dot"/>
                    </a:lnL>
                    <a:lnR w="19050" cap="rnd">
                      <a:solidFill>
                        <a:srgbClr val="03A9F5"/>
                      </a:solidFill>
                      <a:prstDash val="solid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solidFill>
                      <a:srgbClr val="03A9F5"/>
                    </a:solidFill>
                  </a:tcPr>
                </a:tc>
              </a:tr>
              <a:tr h="939165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600" b="0" spc="130">
                          <a:solidFill>
                            <a:srgbClr val="00206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异常概率β</a:t>
                      </a:r>
                      <a:endParaRPr lang="zh-CN" altLang="en-US" sz="1600" b="0" spc="130">
                        <a:solidFill>
                          <a:srgbClr val="00206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45720" marR="45720" anchor="ctr">
                    <a:lnL w="19050" cap="rnd">
                      <a:solidFill>
                        <a:srgbClr val="03A9F5"/>
                      </a:solidFill>
                      <a:prstDash val="solid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zh-CN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zh-CN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zh-CN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zh-CN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zh-CN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zh-CN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19050" cap="rnd">
                      <a:solidFill>
                        <a:srgbClr val="03A9F5"/>
                      </a:solidFill>
                      <a:prstDash val="solid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  <p:sp>
        <p:nvSpPr>
          <p:cNvPr id="40" name="圆角矩形 39"/>
          <p:cNvSpPr/>
          <p:nvPr>
            <p:custDataLst>
              <p:tags r:id="rId14"/>
            </p:custDataLst>
          </p:nvPr>
        </p:nvSpPr>
        <p:spPr>
          <a:xfrm>
            <a:off x="7682865" y="236220"/>
            <a:ext cx="3964940" cy="498475"/>
          </a:xfrm>
          <a:prstGeom prst="roundRect">
            <a:avLst>
              <a:gd name="adj" fmla="val 47261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000">
                <a:sym typeface="+mn-ea"/>
              </a:rPr>
              <a:t>历史总概率异常</a:t>
            </a:r>
            <a:endParaRPr lang="zh-CN" altLang="en-US" sz="2000">
              <a:sym typeface="+mn-ea"/>
            </a:endParaRPr>
          </a:p>
        </p:txBody>
      </p:sp>
      <p:sp>
        <p:nvSpPr>
          <p:cNvPr id="41" name="圆角矩形 40"/>
          <p:cNvSpPr/>
          <p:nvPr>
            <p:custDataLst>
              <p:tags r:id="rId15"/>
            </p:custDataLst>
          </p:nvPr>
        </p:nvSpPr>
        <p:spPr>
          <a:xfrm>
            <a:off x="7682865" y="2480310"/>
            <a:ext cx="3964940" cy="498475"/>
          </a:xfrm>
          <a:prstGeom prst="roundRect">
            <a:avLst>
              <a:gd name="adj" fmla="val 47261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000">
                <a:sym typeface="+mn-ea"/>
              </a:rPr>
              <a:t>当天各点位异常</a:t>
            </a:r>
            <a:endParaRPr lang="zh-CN" altLang="en-US" sz="2000">
              <a:sym typeface="+mn-ea"/>
            </a:endParaRPr>
          </a:p>
        </p:txBody>
      </p:sp>
      <p:graphicFrame>
        <p:nvGraphicFramePr>
          <p:cNvPr id="42" name="表格 41"/>
          <p:cNvGraphicFramePr/>
          <p:nvPr>
            <p:custDataLst>
              <p:tags r:id="rId16"/>
            </p:custDataLst>
          </p:nvPr>
        </p:nvGraphicFramePr>
        <p:xfrm>
          <a:off x="8527415" y="1571625"/>
          <a:ext cx="4909185" cy="8242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8523"/>
                <a:gridCol w="888365"/>
                <a:gridCol w="889000"/>
                <a:gridCol w="888204"/>
              </a:tblGrid>
              <a:tr h="824230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600" b="0" spc="130">
                          <a:solidFill>
                            <a:srgbClr val="00206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0.8%</a:t>
                      </a:r>
                      <a:endParaRPr lang="zh-CN" altLang="en-US" sz="1600" b="0" spc="130">
                        <a:solidFill>
                          <a:srgbClr val="00206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600" b="0" spc="130">
                          <a:solidFill>
                            <a:srgbClr val="00206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2.4%</a:t>
                      </a:r>
                      <a:endParaRPr lang="zh-CN" altLang="en-US" sz="1600" b="0" spc="130">
                        <a:solidFill>
                          <a:srgbClr val="00206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600" b="0" spc="130">
                          <a:solidFill>
                            <a:srgbClr val="00206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7.6%</a:t>
                      </a:r>
                      <a:endParaRPr lang="en-US" altLang="zh-CN" sz="1800" b="0" spc="13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600" b="0" spc="130">
                          <a:solidFill>
                            <a:srgbClr val="00206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25.3%</a:t>
                      </a:r>
                      <a:endParaRPr lang="en-US" altLang="zh-CN" sz="1800" b="0" spc="13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19050" cap="rnd">
                      <a:solidFill>
                        <a:srgbClr val="03A9F5"/>
                      </a:solidFill>
                      <a:prstDash val="solid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3" name="表格 42"/>
          <p:cNvGraphicFramePr/>
          <p:nvPr>
            <p:custDataLst>
              <p:tags r:id="rId17"/>
            </p:custDataLst>
          </p:nvPr>
        </p:nvGraphicFramePr>
        <p:xfrm>
          <a:off x="8346440" y="3834130"/>
          <a:ext cx="3780790" cy="9391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9920"/>
                <a:gridCol w="630766"/>
                <a:gridCol w="629496"/>
                <a:gridCol w="686011"/>
                <a:gridCol w="623570"/>
                <a:gridCol w="581025"/>
              </a:tblGrid>
              <a:tr h="939165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4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0.3%</a:t>
                      </a:r>
                      <a:endParaRPr lang="en-US" altLang="zh-CN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4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0.8%</a:t>
                      </a:r>
                      <a:endParaRPr lang="en-US" altLang="zh-CN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4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1.2%</a:t>
                      </a:r>
                      <a:endParaRPr lang="en-US" altLang="zh-CN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4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18.3%</a:t>
                      </a:r>
                      <a:endParaRPr lang="en-US" altLang="zh-CN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4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3.0%</a:t>
                      </a:r>
                      <a:endParaRPr lang="en-US" altLang="zh-CN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4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1.7%</a:t>
                      </a:r>
                      <a:endParaRPr lang="en-US" altLang="zh-CN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19050" cap="rnd">
                      <a:solidFill>
                        <a:srgbClr val="03A9F5"/>
                      </a:solidFill>
                      <a:prstDash val="solid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  <p:sp>
        <p:nvSpPr>
          <p:cNvPr id="54" name="圆角矩形 53"/>
          <p:cNvSpPr/>
          <p:nvPr>
            <p:custDataLst>
              <p:tags r:id="rId18"/>
            </p:custDataLst>
          </p:nvPr>
        </p:nvSpPr>
        <p:spPr>
          <a:xfrm>
            <a:off x="4034155" y="5080000"/>
            <a:ext cx="2132965" cy="156400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000">
                <a:sym typeface="+mn-ea"/>
              </a:rPr>
              <a:t>开始</a:t>
            </a:r>
            <a:r>
              <a:rPr lang="zh-CN" altLang="en-US" sz="2000">
                <a:sym typeface="+mn-ea"/>
              </a:rPr>
              <a:t>规划路线</a:t>
            </a:r>
            <a:endParaRPr lang="zh-CN" altLang="en-US" sz="2000">
              <a:sym typeface="+mn-ea"/>
            </a:endParaRPr>
          </a:p>
        </p:txBody>
      </p:sp>
      <p:sp>
        <p:nvSpPr>
          <p:cNvPr id="91" name="圆角矩形 90">
            <a:hlinkClick r:id="" action="ppaction://hlinkshowjump?jump=nextslide"/>
          </p:cNvPr>
          <p:cNvSpPr/>
          <p:nvPr>
            <p:custDataLst>
              <p:tags r:id="rId19"/>
            </p:custDataLst>
          </p:nvPr>
        </p:nvSpPr>
        <p:spPr>
          <a:xfrm>
            <a:off x="6590030" y="5080000"/>
            <a:ext cx="2132965" cy="1564005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000">
                <a:sym typeface="+mn-ea"/>
              </a:rPr>
              <a:t>启动检测车</a:t>
            </a:r>
            <a:r>
              <a:rPr lang="zh-CN" altLang="en-US" sz="2000">
                <a:sym typeface="+mn-ea"/>
              </a:rPr>
              <a:t>检测</a:t>
            </a:r>
            <a:endParaRPr lang="zh-CN" altLang="en-US" sz="2000">
              <a:sym typeface="+mn-ea"/>
            </a:endParaRPr>
          </a:p>
        </p:txBody>
      </p:sp>
      <p:grpSp>
        <p:nvGrpSpPr>
          <p:cNvPr id="4" name="组合 3"/>
          <p:cNvGrpSpPr/>
          <p:nvPr>
            <p:custDataLst>
              <p:tags r:id="rId20"/>
            </p:custDataLst>
          </p:nvPr>
        </p:nvGrpSpPr>
        <p:grpSpPr>
          <a:xfrm>
            <a:off x="5427980" y="3716655"/>
            <a:ext cx="1644650" cy="1093470"/>
            <a:chOff x="8748" y="5525"/>
            <a:chExt cx="2590" cy="1722"/>
          </a:xfrm>
        </p:grpSpPr>
        <p:sp>
          <p:nvSpPr>
            <p:cNvPr id="5" name="矩形 4"/>
            <p:cNvSpPr/>
            <p:nvPr>
              <p:custDataLst>
                <p:tags r:id="rId21"/>
              </p:custDataLst>
            </p:nvPr>
          </p:nvSpPr>
          <p:spPr>
            <a:xfrm>
              <a:off x="8748" y="5525"/>
              <a:ext cx="2591" cy="1723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" name="等腰三角形 5"/>
            <p:cNvSpPr/>
            <p:nvPr/>
          </p:nvSpPr>
          <p:spPr>
            <a:xfrm rot="10800000">
              <a:off x="9222" y="5848"/>
              <a:ext cx="300" cy="372"/>
            </a:xfrm>
            <a:prstGeom prst="triangle">
              <a:avLst>
                <a:gd name="adj" fmla="val 46000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9142" y="6460"/>
              <a:ext cx="461" cy="373"/>
            </a:xfrm>
            <a:prstGeom prst="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>
              <p:custDataLst>
                <p:tags r:id="rId22"/>
              </p:custDataLst>
            </p:nvPr>
          </p:nvSpPr>
          <p:spPr>
            <a:xfrm>
              <a:off x="9817" y="5792"/>
              <a:ext cx="1362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>
                <a:buClrTx/>
                <a:buSzTx/>
                <a:buFontTx/>
              </a:pPr>
              <a:r>
                <a:rPr lang="zh-CN" altLang="en-US" sz="1400">
                  <a:solidFill>
                    <a:srgbClr val="002060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监测点</a:t>
              </a:r>
              <a:endParaRPr lang="zh-CN" altLang="en-US" sz="1400"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9817" y="6405"/>
              <a:ext cx="1362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>
                <a:buClrTx/>
                <a:buSzTx/>
                <a:buFontTx/>
              </a:pPr>
              <a:r>
                <a:rPr lang="zh-CN" altLang="en-US" sz="1400">
                  <a:solidFill>
                    <a:srgbClr val="002060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检测车</a:t>
              </a:r>
              <a:endParaRPr lang="zh-CN" altLang="en-US" sz="1400"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</p:spTree>
    <p:custDataLst>
      <p:tags r:id="rId23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9" name="组合 28"/>
          <p:cNvGrpSpPr/>
          <p:nvPr>
            <p:custDataLst>
              <p:tags r:id="rId1"/>
            </p:custDataLst>
          </p:nvPr>
        </p:nvGrpSpPr>
        <p:grpSpPr>
          <a:xfrm>
            <a:off x="73660" y="-21590"/>
            <a:ext cx="12137390" cy="6838315"/>
            <a:chOff x="41" y="31"/>
            <a:chExt cx="19114" cy="10769"/>
          </a:xfrm>
        </p:grpSpPr>
        <p:sp>
          <p:nvSpPr>
            <p:cNvPr id="39" name="圆角矩形 38"/>
            <p:cNvSpPr/>
            <p:nvPr>
              <p:custDataLst>
                <p:tags r:id="rId2"/>
              </p:custDataLst>
            </p:nvPr>
          </p:nvSpPr>
          <p:spPr>
            <a:xfrm>
              <a:off x="41" y="48"/>
              <a:ext cx="19084" cy="10752"/>
            </a:xfrm>
            <a:prstGeom prst="roundRect">
              <a:avLst>
                <a:gd name="adj" fmla="val 3943"/>
              </a:avLst>
            </a:prstGeom>
            <a:ln w="28575"/>
            <a:effectLst>
              <a:glow rad="1016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cxnSp>
          <p:nvCxnSpPr>
            <p:cNvPr id="27" name="直接连接符 26"/>
            <p:cNvCxnSpPr/>
            <p:nvPr>
              <p:custDataLst>
                <p:tags r:id="rId3"/>
              </p:custDataLst>
            </p:nvPr>
          </p:nvCxnSpPr>
          <p:spPr>
            <a:xfrm>
              <a:off x="85" y="7634"/>
              <a:ext cx="19070" cy="0"/>
            </a:xfrm>
            <a:prstGeom prst="line">
              <a:avLst/>
            </a:prstGeom>
            <a:ln w="28575">
              <a:prstDash val="solid"/>
            </a:ln>
            <a:effectLst>
              <a:glow rad="101600">
                <a:schemeClr val="accent2">
                  <a:satMod val="175000"/>
                  <a:alpha val="40000"/>
                </a:schemeClr>
              </a:glow>
              <a:innerShdw blurRad="63500" dist="50800" dir="13500000">
                <a:prstClr val="black">
                  <a:alpha val="50000"/>
                </a:prstClr>
              </a:innerShdw>
              <a:softEdge rad="1270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>
              <p:custDataLst>
                <p:tags r:id="rId4"/>
              </p:custDataLst>
            </p:nvPr>
          </p:nvCxnSpPr>
          <p:spPr>
            <a:xfrm flipH="1">
              <a:off x="11188" y="31"/>
              <a:ext cx="6" cy="7621"/>
            </a:xfrm>
            <a:prstGeom prst="line">
              <a:avLst/>
            </a:prstGeom>
            <a:ln w="28575">
              <a:prstDash val="solid"/>
            </a:ln>
            <a:effectLst>
              <a:glow rad="101600">
                <a:schemeClr val="accent2">
                  <a:satMod val="175000"/>
                  <a:alpha val="40000"/>
                </a:schemeClr>
              </a:glow>
              <a:innerShdw blurRad="63500" dist="50800" dir="13500000">
                <a:prstClr val="black">
                  <a:alpha val="50000"/>
                </a:prstClr>
              </a:innerShdw>
              <a:softEdge rad="1270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圆角矩形 53"/>
          <p:cNvSpPr/>
          <p:nvPr>
            <p:custDataLst>
              <p:tags r:id="rId5"/>
            </p:custDataLst>
          </p:nvPr>
        </p:nvSpPr>
        <p:spPr>
          <a:xfrm>
            <a:off x="5507355" y="5080000"/>
            <a:ext cx="2132965" cy="156400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000">
                <a:sym typeface="+mn-ea"/>
              </a:rPr>
              <a:t>开始检测</a:t>
            </a:r>
            <a:endParaRPr lang="zh-CN" altLang="en-US" sz="2000">
              <a:sym typeface="+mn-ea"/>
            </a:endParaRPr>
          </a:p>
          <a:p>
            <a:pPr algn="ctr"/>
            <a:r>
              <a:rPr lang="zh-CN" altLang="en-US" sz="2000">
                <a:sym typeface="+mn-ea"/>
              </a:rPr>
              <a:t>上传</a:t>
            </a:r>
            <a:r>
              <a:rPr lang="zh-CN" altLang="en-US" sz="2000">
                <a:sym typeface="+mn-ea"/>
              </a:rPr>
              <a:t>数据</a:t>
            </a:r>
            <a:endParaRPr lang="zh-CN" altLang="en-US" sz="2000">
              <a:sym typeface="+mn-ea"/>
            </a:endParaRPr>
          </a:p>
        </p:txBody>
      </p:sp>
      <p:pic>
        <p:nvPicPr>
          <p:cNvPr id="7" name="2023-06-28 14-47-35">
            <a:hlinkClick r:id="" action="ppaction://media"/>
          </p:cNvPr>
          <p:cNvPicPr/>
          <p:nvPr>
            <a:videoFile r:link="rId6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56845" y="351155"/>
            <a:ext cx="6918960" cy="3891915"/>
          </a:xfrm>
          <a:prstGeom prst="rect">
            <a:avLst/>
          </a:prstGeom>
        </p:spPr>
      </p:pic>
      <p:grpSp>
        <p:nvGrpSpPr>
          <p:cNvPr id="51" name="组合 50"/>
          <p:cNvGrpSpPr/>
          <p:nvPr/>
        </p:nvGrpSpPr>
        <p:grpSpPr>
          <a:xfrm>
            <a:off x="7279640" y="873760"/>
            <a:ext cx="4752975" cy="2846705"/>
            <a:chOff x="344" y="438"/>
            <a:chExt cx="10547" cy="6315"/>
          </a:xfrm>
        </p:grpSpPr>
        <p:sp>
          <p:nvSpPr>
            <p:cNvPr id="52" name="等腰三角形 51"/>
            <p:cNvSpPr/>
            <p:nvPr/>
          </p:nvSpPr>
          <p:spPr>
            <a:xfrm rot="10800000">
              <a:off x="9066" y="2558"/>
              <a:ext cx="300" cy="372"/>
            </a:xfrm>
            <a:prstGeom prst="triangle">
              <a:avLst>
                <a:gd name="adj" fmla="val 46000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cxnSp>
          <p:nvCxnSpPr>
            <p:cNvPr id="53" name="肘形连接符 52"/>
            <p:cNvCxnSpPr/>
            <p:nvPr/>
          </p:nvCxnSpPr>
          <p:spPr>
            <a:xfrm>
              <a:off x="2018" y="1141"/>
              <a:ext cx="5633" cy="5492"/>
            </a:xfrm>
            <a:prstGeom prst="bentConnector3">
              <a:avLst>
                <a:gd name="adj1" fmla="val 99908"/>
              </a:avLst>
            </a:prstGeom>
            <a:ln w="63500" cap="rnd"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肘形连接符 54"/>
            <p:cNvCxnSpPr/>
            <p:nvPr/>
          </p:nvCxnSpPr>
          <p:spPr>
            <a:xfrm flipV="1">
              <a:off x="344" y="3863"/>
              <a:ext cx="10407" cy="5"/>
            </a:xfrm>
            <a:prstGeom prst="bentConnector3">
              <a:avLst>
                <a:gd name="adj1" fmla="val 50004"/>
              </a:avLst>
            </a:prstGeom>
            <a:ln w="63500" cap="rnd">
              <a:solidFill>
                <a:srgbClr val="C0000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肘形连接符 88"/>
            <p:cNvCxnSpPr/>
            <p:nvPr/>
          </p:nvCxnSpPr>
          <p:spPr>
            <a:xfrm rot="5400000" flipV="1">
              <a:off x="1545" y="3204"/>
              <a:ext cx="6315" cy="782"/>
            </a:xfrm>
            <a:prstGeom prst="bentConnector3">
              <a:avLst>
                <a:gd name="adj1" fmla="val 32695"/>
              </a:avLst>
            </a:prstGeom>
            <a:ln w="63500" cap="rnd">
              <a:solidFill>
                <a:schemeClr val="accent4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肘形连接符 90"/>
            <p:cNvCxnSpPr/>
            <p:nvPr/>
          </p:nvCxnSpPr>
          <p:spPr>
            <a:xfrm flipV="1">
              <a:off x="1426" y="3120"/>
              <a:ext cx="9465" cy="3034"/>
            </a:xfrm>
            <a:prstGeom prst="bentConnector3">
              <a:avLst>
                <a:gd name="adj1" fmla="val 50014"/>
              </a:avLst>
            </a:prstGeom>
            <a:ln w="63500" cap="rnd">
              <a:solidFill>
                <a:schemeClr val="accent3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椭圆 91"/>
            <p:cNvSpPr/>
            <p:nvPr/>
          </p:nvSpPr>
          <p:spPr>
            <a:xfrm>
              <a:off x="1145" y="3771"/>
              <a:ext cx="183" cy="1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93" name="椭圆 92"/>
            <p:cNvSpPr/>
            <p:nvPr/>
          </p:nvSpPr>
          <p:spPr>
            <a:xfrm>
              <a:off x="5011" y="3773"/>
              <a:ext cx="183" cy="1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94" name="椭圆 93"/>
            <p:cNvSpPr/>
            <p:nvPr/>
          </p:nvSpPr>
          <p:spPr>
            <a:xfrm>
              <a:off x="5003" y="4859"/>
              <a:ext cx="183" cy="1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95" name="椭圆 94"/>
            <p:cNvSpPr/>
            <p:nvPr/>
          </p:nvSpPr>
          <p:spPr>
            <a:xfrm>
              <a:off x="6080" y="3796"/>
              <a:ext cx="183" cy="1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96" name="椭圆 95"/>
            <p:cNvSpPr/>
            <p:nvPr/>
          </p:nvSpPr>
          <p:spPr>
            <a:xfrm>
              <a:off x="7554" y="3035"/>
              <a:ext cx="183" cy="1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97" name="椭圆 96"/>
            <p:cNvSpPr/>
            <p:nvPr/>
          </p:nvSpPr>
          <p:spPr>
            <a:xfrm>
              <a:off x="7554" y="3773"/>
              <a:ext cx="183" cy="1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98" name="椭圆 97"/>
            <p:cNvSpPr/>
            <p:nvPr/>
          </p:nvSpPr>
          <p:spPr>
            <a:xfrm>
              <a:off x="4216" y="1063"/>
              <a:ext cx="183" cy="1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99" name="椭圆 98"/>
            <p:cNvSpPr/>
            <p:nvPr/>
          </p:nvSpPr>
          <p:spPr>
            <a:xfrm>
              <a:off x="5267" y="1063"/>
              <a:ext cx="183" cy="1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0" name="椭圆 99"/>
            <p:cNvSpPr/>
            <p:nvPr/>
          </p:nvSpPr>
          <p:spPr>
            <a:xfrm>
              <a:off x="6434" y="1063"/>
              <a:ext cx="183" cy="1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1" name="椭圆 100"/>
            <p:cNvSpPr/>
            <p:nvPr/>
          </p:nvSpPr>
          <p:spPr>
            <a:xfrm>
              <a:off x="2660" y="1063"/>
              <a:ext cx="183" cy="1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2" name="椭圆 101"/>
            <p:cNvSpPr/>
            <p:nvPr/>
          </p:nvSpPr>
          <p:spPr>
            <a:xfrm>
              <a:off x="2413" y="3796"/>
              <a:ext cx="183" cy="1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3" name="椭圆 102"/>
            <p:cNvSpPr/>
            <p:nvPr/>
          </p:nvSpPr>
          <p:spPr>
            <a:xfrm>
              <a:off x="3321" y="3795"/>
              <a:ext cx="183" cy="1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4" name="椭圆 103"/>
            <p:cNvSpPr/>
            <p:nvPr/>
          </p:nvSpPr>
          <p:spPr>
            <a:xfrm>
              <a:off x="4246" y="3773"/>
              <a:ext cx="183" cy="1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grpSp>
          <p:nvGrpSpPr>
            <p:cNvPr id="105" name="组合 104"/>
            <p:cNvGrpSpPr/>
            <p:nvPr/>
          </p:nvGrpSpPr>
          <p:grpSpPr>
            <a:xfrm rot="0">
              <a:off x="1678" y="6061"/>
              <a:ext cx="2289" cy="188"/>
              <a:chOff x="2259" y="9374"/>
              <a:chExt cx="1780" cy="146"/>
            </a:xfrm>
          </p:grpSpPr>
          <p:sp>
            <p:nvSpPr>
              <p:cNvPr id="106" name="椭圆 105"/>
              <p:cNvSpPr/>
              <p:nvPr/>
            </p:nvSpPr>
            <p:spPr>
              <a:xfrm>
                <a:off x="2259" y="9374"/>
                <a:ext cx="142" cy="147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07" name="椭圆 106"/>
              <p:cNvSpPr/>
              <p:nvPr/>
            </p:nvSpPr>
            <p:spPr>
              <a:xfrm>
                <a:off x="3120" y="9374"/>
                <a:ext cx="142" cy="147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08" name="椭圆 107"/>
              <p:cNvSpPr/>
              <p:nvPr/>
            </p:nvSpPr>
            <p:spPr>
              <a:xfrm>
                <a:off x="3897" y="9374"/>
                <a:ext cx="142" cy="147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sp>
          <p:nvSpPr>
            <p:cNvPr id="109" name="椭圆 108"/>
            <p:cNvSpPr/>
            <p:nvPr/>
          </p:nvSpPr>
          <p:spPr>
            <a:xfrm>
              <a:off x="4998" y="6064"/>
              <a:ext cx="183" cy="1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0" name="椭圆 109"/>
            <p:cNvSpPr/>
            <p:nvPr/>
          </p:nvSpPr>
          <p:spPr>
            <a:xfrm>
              <a:off x="5011" y="2901"/>
              <a:ext cx="183" cy="1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1" name="椭圆 110"/>
            <p:cNvSpPr/>
            <p:nvPr/>
          </p:nvSpPr>
          <p:spPr>
            <a:xfrm>
              <a:off x="4216" y="2145"/>
              <a:ext cx="183" cy="1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2" name="椭圆 111"/>
            <p:cNvSpPr/>
            <p:nvPr/>
          </p:nvSpPr>
          <p:spPr>
            <a:xfrm>
              <a:off x="8593" y="3035"/>
              <a:ext cx="183" cy="1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3" name="椭圆 112"/>
            <p:cNvSpPr/>
            <p:nvPr/>
          </p:nvSpPr>
          <p:spPr>
            <a:xfrm>
              <a:off x="9849" y="3035"/>
              <a:ext cx="183" cy="1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4" name="椭圆 113"/>
            <p:cNvSpPr/>
            <p:nvPr/>
          </p:nvSpPr>
          <p:spPr>
            <a:xfrm>
              <a:off x="9027" y="3771"/>
              <a:ext cx="183" cy="1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5" name="椭圆 114"/>
            <p:cNvSpPr/>
            <p:nvPr/>
          </p:nvSpPr>
          <p:spPr>
            <a:xfrm>
              <a:off x="10378" y="3771"/>
              <a:ext cx="183" cy="1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6" name="椭圆 115"/>
            <p:cNvSpPr/>
            <p:nvPr/>
          </p:nvSpPr>
          <p:spPr>
            <a:xfrm>
              <a:off x="7554" y="1340"/>
              <a:ext cx="183" cy="1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7" name="椭圆 116"/>
            <p:cNvSpPr/>
            <p:nvPr/>
          </p:nvSpPr>
          <p:spPr>
            <a:xfrm>
              <a:off x="7554" y="2230"/>
              <a:ext cx="183" cy="1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8" name="椭圆 117"/>
            <p:cNvSpPr/>
            <p:nvPr/>
          </p:nvSpPr>
          <p:spPr>
            <a:xfrm>
              <a:off x="7554" y="4793"/>
              <a:ext cx="183" cy="1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9" name="椭圆 118"/>
            <p:cNvSpPr/>
            <p:nvPr/>
          </p:nvSpPr>
          <p:spPr>
            <a:xfrm>
              <a:off x="7554" y="5908"/>
              <a:ext cx="183" cy="1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20" name="椭圆 119"/>
            <p:cNvSpPr/>
            <p:nvPr/>
          </p:nvSpPr>
          <p:spPr>
            <a:xfrm>
              <a:off x="6080" y="4982"/>
              <a:ext cx="183" cy="1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21" name="文本框 120"/>
            <p:cNvSpPr txBox="1"/>
            <p:nvPr/>
          </p:nvSpPr>
          <p:spPr>
            <a:xfrm>
              <a:off x="8857" y="1983"/>
              <a:ext cx="510" cy="68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l">
                <a:buClrTx/>
                <a:buSzTx/>
                <a:buFontTx/>
              </a:pPr>
              <a:r>
                <a:rPr lang="en-US" altLang="zh-CN" sz="1400">
                  <a:solidFill>
                    <a:srgbClr val="002060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D</a:t>
              </a:r>
              <a:endParaRPr lang="en-US" altLang="zh-CN" sz="1400"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endParaRPr>
            </a:p>
          </p:txBody>
        </p:sp>
        <p:sp>
          <p:nvSpPr>
            <p:cNvPr id="122" name="矩形 121"/>
            <p:cNvSpPr/>
            <p:nvPr>
              <p:custDataLst>
                <p:tags r:id="rId9"/>
              </p:custDataLst>
            </p:nvPr>
          </p:nvSpPr>
          <p:spPr>
            <a:xfrm>
              <a:off x="8987" y="2945"/>
              <a:ext cx="461" cy="373"/>
            </a:xfrm>
            <a:prstGeom prst="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23" name="文本框 122"/>
            <p:cNvSpPr txBox="1"/>
            <p:nvPr>
              <p:custDataLst>
                <p:tags r:id="rId10"/>
              </p:custDataLst>
            </p:nvPr>
          </p:nvSpPr>
          <p:spPr>
            <a:xfrm>
              <a:off x="8863" y="2792"/>
              <a:ext cx="510" cy="68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l">
                <a:buClrTx/>
                <a:buSzTx/>
                <a:buFontTx/>
              </a:pPr>
              <a:r>
                <a:rPr lang="en-US" altLang="zh-CN" sz="1400">
                  <a:solidFill>
                    <a:srgbClr val="002060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1</a:t>
              </a:r>
              <a:endParaRPr lang="en-US" altLang="zh-CN" sz="1400"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endParaRPr>
            </a:p>
          </p:txBody>
        </p:sp>
        <p:cxnSp>
          <p:nvCxnSpPr>
            <p:cNvPr id="124" name="肘形连接符 123"/>
            <p:cNvCxnSpPr/>
            <p:nvPr/>
          </p:nvCxnSpPr>
          <p:spPr>
            <a:xfrm>
              <a:off x="2386" y="1145"/>
              <a:ext cx="6828" cy="1975"/>
            </a:xfrm>
            <a:prstGeom prst="bentConnector3">
              <a:avLst>
                <a:gd name="adj1" fmla="val 77021"/>
              </a:avLst>
            </a:prstGeom>
            <a:effectLst>
              <a:glow rad="228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1"/>
    </p:custDataLst>
  </p:cSld>
  <p:clrMapOvr>
    <a:masterClrMapping/>
  </p:clrMapOvr>
  <p:transition advClick="0" advTm="13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indefinite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0">
              <p:cMediaNode>
                <p:cTn id="7" fill="hold" display="1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9" name="组合 28"/>
          <p:cNvGrpSpPr/>
          <p:nvPr>
            <p:custDataLst>
              <p:tags r:id="rId1"/>
            </p:custDataLst>
          </p:nvPr>
        </p:nvGrpSpPr>
        <p:grpSpPr>
          <a:xfrm>
            <a:off x="73660" y="-21590"/>
            <a:ext cx="12137390" cy="6838315"/>
            <a:chOff x="41" y="31"/>
            <a:chExt cx="19114" cy="10769"/>
          </a:xfrm>
        </p:grpSpPr>
        <p:sp>
          <p:nvSpPr>
            <p:cNvPr id="39" name="圆角矩形 38"/>
            <p:cNvSpPr/>
            <p:nvPr>
              <p:custDataLst>
                <p:tags r:id="rId2"/>
              </p:custDataLst>
            </p:nvPr>
          </p:nvSpPr>
          <p:spPr>
            <a:xfrm>
              <a:off x="41" y="48"/>
              <a:ext cx="19084" cy="10752"/>
            </a:xfrm>
            <a:prstGeom prst="roundRect">
              <a:avLst>
                <a:gd name="adj" fmla="val 3943"/>
              </a:avLst>
            </a:prstGeom>
            <a:ln w="28575"/>
            <a:effectLst>
              <a:glow rad="1016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cxnSp>
          <p:nvCxnSpPr>
            <p:cNvPr id="27" name="直接连接符 26"/>
            <p:cNvCxnSpPr/>
            <p:nvPr>
              <p:custDataLst>
                <p:tags r:id="rId3"/>
              </p:custDataLst>
            </p:nvPr>
          </p:nvCxnSpPr>
          <p:spPr>
            <a:xfrm>
              <a:off x="85" y="7634"/>
              <a:ext cx="19070" cy="0"/>
            </a:xfrm>
            <a:prstGeom prst="line">
              <a:avLst/>
            </a:prstGeom>
            <a:ln w="28575">
              <a:prstDash val="solid"/>
            </a:ln>
            <a:effectLst>
              <a:glow rad="101600">
                <a:schemeClr val="accent2">
                  <a:satMod val="175000"/>
                  <a:alpha val="40000"/>
                </a:schemeClr>
              </a:glow>
              <a:innerShdw blurRad="63500" dist="50800" dir="13500000">
                <a:prstClr val="black">
                  <a:alpha val="50000"/>
                </a:prstClr>
              </a:innerShdw>
              <a:softEdge rad="1270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>
              <p:custDataLst>
                <p:tags r:id="rId4"/>
              </p:custDataLst>
            </p:nvPr>
          </p:nvCxnSpPr>
          <p:spPr>
            <a:xfrm flipH="1">
              <a:off x="11188" y="31"/>
              <a:ext cx="6" cy="7621"/>
            </a:xfrm>
            <a:prstGeom prst="line">
              <a:avLst/>
            </a:prstGeom>
            <a:ln w="28575">
              <a:prstDash val="solid"/>
            </a:ln>
            <a:effectLst>
              <a:glow rad="101600">
                <a:schemeClr val="accent2">
                  <a:satMod val="175000"/>
                  <a:alpha val="40000"/>
                </a:schemeClr>
              </a:glow>
              <a:innerShdw blurRad="63500" dist="50800" dir="13500000">
                <a:prstClr val="black">
                  <a:alpha val="50000"/>
                </a:prstClr>
              </a:innerShdw>
              <a:softEdge rad="1270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圆角矩形 53">
            <a:hlinkHover r:id="" action="ppaction://hlinkshowjump?jump=nextslide"/>
          </p:cNvPr>
          <p:cNvSpPr/>
          <p:nvPr>
            <p:custDataLst>
              <p:tags r:id="rId5"/>
            </p:custDataLst>
          </p:nvPr>
        </p:nvSpPr>
        <p:spPr>
          <a:xfrm>
            <a:off x="5507355" y="5080000"/>
            <a:ext cx="2132965" cy="156400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000">
                <a:sym typeface="+mn-ea"/>
              </a:rPr>
              <a:t>开始检测</a:t>
            </a:r>
            <a:endParaRPr lang="zh-CN" altLang="en-US" sz="2000">
              <a:sym typeface="+mn-ea"/>
            </a:endParaRPr>
          </a:p>
          <a:p>
            <a:pPr algn="ctr"/>
            <a:r>
              <a:rPr lang="zh-CN" altLang="en-US" sz="2000">
                <a:sym typeface="+mn-ea"/>
              </a:rPr>
              <a:t>上传数据</a:t>
            </a:r>
            <a:endParaRPr lang="zh-CN" altLang="en-US" sz="2000"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600" y="331470"/>
            <a:ext cx="6990080" cy="3931920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7279640" y="873760"/>
            <a:ext cx="4752975" cy="2846705"/>
            <a:chOff x="344" y="438"/>
            <a:chExt cx="10547" cy="6315"/>
          </a:xfrm>
        </p:grpSpPr>
        <p:sp>
          <p:nvSpPr>
            <p:cNvPr id="5" name="等腰三角形 4"/>
            <p:cNvSpPr/>
            <p:nvPr/>
          </p:nvSpPr>
          <p:spPr>
            <a:xfrm rot="10800000">
              <a:off x="9066" y="2558"/>
              <a:ext cx="300" cy="372"/>
            </a:xfrm>
            <a:prstGeom prst="triangle">
              <a:avLst>
                <a:gd name="adj" fmla="val 46000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cxnSp>
          <p:nvCxnSpPr>
            <p:cNvPr id="6" name="肘形连接符 5"/>
            <p:cNvCxnSpPr/>
            <p:nvPr/>
          </p:nvCxnSpPr>
          <p:spPr>
            <a:xfrm>
              <a:off x="2018" y="1141"/>
              <a:ext cx="5633" cy="5492"/>
            </a:xfrm>
            <a:prstGeom prst="bentConnector3">
              <a:avLst>
                <a:gd name="adj1" fmla="val 99908"/>
              </a:avLst>
            </a:prstGeom>
            <a:ln w="63500" cap="rnd"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肘形连接符 6"/>
            <p:cNvCxnSpPr/>
            <p:nvPr/>
          </p:nvCxnSpPr>
          <p:spPr>
            <a:xfrm flipV="1">
              <a:off x="344" y="3863"/>
              <a:ext cx="10407" cy="5"/>
            </a:xfrm>
            <a:prstGeom prst="bentConnector3">
              <a:avLst>
                <a:gd name="adj1" fmla="val 50004"/>
              </a:avLst>
            </a:prstGeom>
            <a:ln w="63500" cap="rnd">
              <a:solidFill>
                <a:srgbClr val="C0000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肘形连接符 7"/>
            <p:cNvCxnSpPr/>
            <p:nvPr/>
          </p:nvCxnSpPr>
          <p:spPr>
            <a:xfrm rot="5400000" flipV="1">
              <a:off x="1545" y="3204"/>
              <a:ext cx="6315" cy="782"/>
            </a:xfrm>
            <a:prstGeom prst="bentConnector3">
              <a:avLst>
                <a:gd name="adj1" fmla="val 32695"/>
              </a:avLst>
            </a:prstGeom>
            <a:ln w="63500" cap="rnd">
              <a:solidFill>
                <a:schemeClr val="accent4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肘形连接符 9"/>
            <p:cNvCxnSpPr/>
            <p:nvPr/>
          </p:nvCxnSpPr>
          <p:spPr>
            <a:xfrm flipV="1">
              <a:off x="1426" y="3120"/>
              <a:ext cx="9465" cy="3034"/>
            </a:xfrm>
            <a:prstGeom prst="bentConnector3">
              <a:avLst>
                <a:gd name="adj1" fmla="val 50014"/>
              </a:avLst>
            </a:prstGeom>
            <a:ln w="63500" cap="rnd">
              <a:solidFill>
                <a:schemeClr val="accent3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椭圆 10"/>
            <p:cNvSpPr/>
            <p:nvPr/>
          </p:nvSpPr>
          <p:spPr>
            <a:xfrm>
              <a:off x="1145" y="3771"/>
              <a:ext cx="183" cy="1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2" name="椭圆 11"/>
            <p:cNvSpPr/>
            <p:nvPr/>
          </p:nvSpPr>
          <p:spPr>
            <a:xfrm>
              <a:off x="5011" y="3773"/>
              <a:ext cx="183" cy="1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/>
          </p:nvSpPr>
          <p:spPr>
            <a:xfrm>
              <a:off x="5003" y="4859"/>
              <a:ext cx="183" cy="1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/>
          </p:nvSpPr>
          <p:spPr>
            <a:xfrm>
              <a:off x="6080" y="3796"/>
              <a:ext cx="183" cy="1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6" name="椭圆 15"/>
            <p:cNvSpPr/>
            <p:nvPr/>
          </p:nvSpPr>
          <p:spPr>
            <a:xfrm>
              <a:off x="7554" y="3035"/>
              <a:ext cx="183" cy="1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/>
          </p:nvSpPr>
          <p:spPr>
            <a:xfrm>
              <a:off x="7554" y="3773"/>
              <a:ext cx="183" cy="1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/>
          </p:nvSpPr>
          <p:spPr>
            <a:xfrm>
              <a:off x="4216" y="1063"/>
              <a:ext cx="183" cy="1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0" name="椭圆 19"/>
            <p:cNvSpPr/>
            <p:nvPr/>
          </p:nvSpPr>
          <p:spPr>
            <a:xfrm>
              <a:off x="5267" y="1063"/>
              <a:ext cx="183" cy="1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1" name="椭圆 20"/>
            <p:cNvSpPr/>
            <p:nvPr/>
          </p:nvSpPr>
          <p:spPr>
            <a:xfrm>
              <a:off x="6434" y="1063"/>
              <a:ext cx="183" cy="1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2" name="椭圆 21"/>
            <p:cNvSpPr/>
            <p:nvPr/>
          </p:nvSpPr>
          <p:spPr>
            <a:xfrm>
              <a:off x="2660" y="1063"/>
              <a:ext cx="183" cy="1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2413" y="3796"/>
              <a:ext cx="183" cy="1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3321" y="3795"/>
              <a:ext cx="183" cy="1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>
              <a:off x="4246" y="3773"/>
              <a:ext cx="183" cy="1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grpSp>
          <p:nvGrpSpPr>
            <p:cNvPr id="30" name="组合 29"/>
            <p:cNvGrpSpPr/>
            <p:nvPr/>
          </p:nvGrpSpPr>
          <p:grpSpPr>
            <a:xfrm rot="0">
              <a:off x="1678" y="6061"/>
              <a:ext cx="2289" cy="188"/>
              <a:chOff x="2259" y="9374"/>
              <a:chExt cx="1780" cy="146"/>
            </a:xfrm>
          </p:grpSpPr>
          <p:sp>
            <p:nvSpPr>
              <p:cNvPr id="31" name="椭圆 30"/>
              <p:cNvSpPr/>
              <p:nvPr/>
            </p:nvSpPr>
            <p:spPr>
              <a:xfrm>
                <a:off x="2259" y="9374"/>
                <a:ext cx="142" cy="147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32" name="椭圆 31"/>
              <p:cNvSpPr/>
              <p:nvPr/>
            </p:nvSpPr>
            <p:spPr>
              <a:xfrm>
                <a:off x="3120" y="9374"/>
                <a:ext cx="142" cy="147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33" name="椭圆 32"/>
              <p:cNvSpPr/>
              <p:nvPr/>
            </p:nvSpPr>
            <p:spPr>
              <a:xfrm>
                <a:off x="3897" y="9374"/>
                <a:ext cx="142" cy="147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sp>
          <p:nvSpPr>
            <p:cNvPr id="34" name="椭圆 33"/>
            <p:cNvSpPr/>
            <p:nvPr/>
          </p:nvSpPr>
          <p:spPr>
            <a:xfrm>
              <a:off x="4998" y="6064"/>
              <a:ext cx="183" cy="1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5" name="椭圆 34"/>
            <p:cNvSpPr/>
            <p:nvPr/>
          </p:nvSpPr>
          <p:spPr>
            <a:xfrm>
              <a:off x="5011" y="2901"/>
              <a:ext cx="183" cy="1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6" name="椭圆 35"/>
            <p:cNvSpPr/>
            <p:nvPr/>
          </p:nvSpPr>
          <p:spPr>
            <a:xfrm>
              <a:off x="4216" y="2145"/>
              <a:ext cx="183" cy="1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7" name="椭圆 36"/>
            <p:cNvSpPr/>
            <p:nvPr/>
          </p:nvSpPr>
          <p:spPr>
            <a:xfrm>
              <a:off x="8593" y="3035"/>
              <a:ext cx="183" cy="1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8" name="椭圆 37"/>
            <p:cNvSpPr/>
            <p:nvPr/>
          </p:nvSpPr>
          <p:spPr>
            <a:xfrm>
              <a:off x="9849" y="3035"/>
              <a:ext cx="183" cy="1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0" name="椭圆 39"/>
            <p:cNvSpPr/>
            <p:nvPr/>
          </p:nvSpPr>
          <p:spPr>
            <a:xfrm>
              <a:off x="9027" y="3771"/>
              <a:ext cx="183" cy="1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1" name="椭圆 40"/>
            <p:cNvSpPr/>
            <p:nvPr/>
          </p:nvSpPr>
          <p:spPr>
            <a:xfrm>
              <a:off x="10378" y="3771"/>
              <a:ext cx="183" cy="1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2" name="椭圆 41"/>
            <p:cNvSpPr/>
            <p:nvPr/>
          </p:nvSpPr>
          <p:spPr>
            <a:xfrm>
              <a:off x="7554" y="1340"/>
              <a:ext cx="183" cy="1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3" name="椭圆 42"/>
            <p:cNvSpPr/>
            <p:nvPr/>
          </p:nvSpPr>
          <p:spPr>
            <a:xfrm>
              <a:off x="7554" y="2230"/>
              <a:ext cx="183" cy="1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4" name="椭圆 43"/>
            <p:cNvSpPr/>
            <p:nvPr/>
          </p:nvSpPr>
          <p:spPr>
            <a:xfrm>
              <a:off x="7554" y="4793"/>
              <a:ext cx="183" cy="1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5" name="椭圆 44"/>
            <p:cNvSpPr/>
            <p:nvPr/>
          </p:nvSpPr>
          <p:spPr>
            <a:xfrm>
              <a:off x="7554" y="5908"/>
              <a:ext cx="183" cy="1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6" name="椭圆 45"/>
            <p:cNvSpPr/>
            <p:nvPr/>
          </p:nvSpPr>
          <p:spPr>
            <a:xfrm>
              <a:off x="6080" y="4982"/>
              <a:ext cx="183" cy="1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7" name="文本框 46"/>
            <p:cNvSpPr txBox="1"/>
            <p:nvPr/>
          </p:nvSpPr>
          <p:spPr>
            <a:xfrm>
              <a:off x="8857" y="1983"/>
              <a:ext cx="510" cy="68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l">
                <a:buClrTx/>
                <a:buSzTx/>
                <a:buFontTx/>
              </a:pPr>
              <a:r>
                <a:rPr lang="en-US" altLang="zh-CN" sz="1400">
                  <a:solidFill>
                    <a:srgbClr val="002060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D</a:t>
              </a:r>
              <a:endParaRPr lang="en-US" altLang="zh-CN" sz="1400"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endParaRPr>
            </a:p>
          </p:txBody>
        </p:sp>
        <p:sp>
          <p:nvSpPr>
            <p:cNvPr id="48" name="矩形 47"/>
            <p:cNvSpPr/>
            <p:nvPr>
              <p:custDataLst>
                <p:tags r:id="rId7"/>
              </p:custDataLst>
            </p:nvPr>
          </p:nvSpPr>
          <p:spPr>
            <a:xfrm>
              <a:off x="8987" y="2945"/>
              <a:ext cx="461" cy="373"/>
            </a:xfrm>
            <a:prstGeom prst="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9" name="文本框 48"/>
            <p:cNvSpPr txBox="1"/>
            <p:nvPr>
              <p:custDataLst>
                <p:tags r:id="rId8"/>
              </p:custDataLst>
            </p:nvPr>
          </p:nvSpPr>
          <p:spPr>
            <a:xfrm>
              <a:off x="8863" y="2792"/>
              <a:ext cx="510" cy="68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l">
                <a:buClrTx/>
                <a:buSzTx/>
                <a:buFontTx/>
              </a:pPr>
              <a:r>
                <a:rPr lang="en-US" altLang="zh-CN" sz="1400">
                  <a:solidFill>
                    <a:srgbClr val="002060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1</a:t>
              </a:r>
              <a:endParaRPr lang="en-US" altLang="zh-CN" sz="1400"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endParaRPr>
            </a:p>
          </p:txBody>
        </p:sp>
        <p:cxnSp>
          <p:nvCxnSpPr>
            <p:cNvPr id="50" name="肘形连接符 49"/>
            <p:cNvCxnSpPr/>
            <p:nvPr/>
          </p:nvCxnSpPr>
          <p:spPr>
            <a:xfrm>
              <a:off x="2386" y="1145"/>
              <a:ext cx="6828" cy="1975"/>
            </a:xfrm>
            <a:prstGeom prst="bentConnector3">
              <a:avLst>
                <a:gd name="adj1" fmla="val 77021"/>
              </a:avLst>
            </a:prstGeom>
            <a:effectLst>
              <a:glow rad="228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9"/>
    </p:custData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9" name="组合 28"/>
          <p:cNvGrpSpPr/>
          <p:nvPr>
            <p:custDataLst>
              <p:tags r:id="rId1"/>
            </p:custDataLst>
          </p:nvPr>
        </p:nvGrpSpPr>
        <p:grpSpPr>
          <a:xfrm>
            <a:off x="73660" y="-21590"/>
            <a:ext cx="12137390" cy="6838315"/>
            <a:chOff x="41" y="31"/>
            <a:chExt cx="19114" cy="10769"/>
          </a:xfrm>
        </p:grpSpPr>
        <p:sp>
          <p:nvSpPr>
            <p:cNvPr id="39" name="圆角矩形 38"/>
            <p:cNvSpPr/>
            <p:nvPr>
              <p:custDataLst>
                <p:tags r:id="rId2"/>
              </p:custDataLst>
            </p:nvPr>
          </p:nvSpPr>
          <p:spPr>
            <a:xfrm>
              <a:off x="41" y="48"/>
              <a:ext cx="19084" cy="10752"/>
            </a:xfrm>
            <a:prstGeom prst="roundRect">
              <a:avLst>
                <a:gd name="adj" fmla="val 3943"/>
              </a:avLst>
            </a:prstGeom>
            <a:ln w="28575"/>
            <a:effectLst>
              <a:glow rad="1016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cxnSp>
          <p:nvCxnSpPr>
            <p:cNvPr id="27" name="直接连接符 26"/>
            <p:cNvCxnSpPr/>
            <p:nvPr>
              <p:custDataLst>
                <p:tags r:id="rId3"/>
              </p:custDataLst>
            </p:nvPr>
          </p:nvCxnSpPr>
          <p:spPr>
            <a:xfrm>
              <a:off x="85" y="7634"/>
              <a:ext cx="19070" cy="0"/>
            </a:xfrm>
            <a:prstGeom prst="line">
              <a:avLst/>
            </a:prstGeom>
            <a:ln w="28575">
              <a:prstDash val="solid"/>
            </a:ln>
            <a:effectLst>
              <a:glow rad="101600">
                <a:schemeClr val="accent2">
                  <a:satMod val="175000"/>
                  <a:alpha val="40000"/>
                </a:schemeClr>
              </a:glow>
              <a:innerShdw blurRad="63500" dist="50800" dir="13500000">
                <a:prstClr val="black">
                  <a:alpha val="50000"/>
                </a:prstClr>
              </a:innerShdw>
              <a:softEdge rad="1270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>
              <p:custDataLst>
                <p:tags r:id="rId4"/>
              </p:custDataLst>
            </p:nvPr>
          </p:nvCxnSpPr>
          <p:spPr>
            <a:xfrm flipH="1">
              <a:off x="11188" y="31"/>
              <a:ext cx="6" cy="7621"/>
            </a:xfrm>
            <a:prstGeom prst="line">
              <a:avLst/>
            </a:prstGeom>
            <a:ln w="28575">
              <a:prstDash val="solid"/>
            </a:ln>
            <a:effectLst>
              <a:glow rad="101600">
                <a:schemeClr val="accent2">
                  <a:satMod val="175000"/>
                  <a:alpha val="40000"/>
                </a:schemeClr>
              </a:glow>
              <a:innerShdw blurRad="63500" dist="50800" dir="13500000">
                <a:prstClr val="black">
                  <a:alpha val="50000"/>
                </a:prstClr>
              </a:innerShdw>
              <a:softEdge rad="1270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组合 8"/>
          <p:cNvGrpSpPr/>
          <p:nvPr/>
        </p:nvGrpSpPr>
        <p:grpSpPr>
          <a:xfrm>
            <a:off x="7279640" y="873760"/>
            <a:ext cx="4752975" cy="2846705"/>
            <a:chOff x="344" y="438"/>
            <a:chExt cx="10547" cy="6315"/>
          </a:xfrm>
        </p:grpSpPr>
        <p:sp>
          <p:nvSpPr>
            <p:cNvPr id="2" name="等腰三角形 1"/>
            <p:cNvSpPr/>
            <p:nvPr/>
          </p:nvSpPr>
          <p:spPr>
            <a:xfrm rot="10800000">
              <a:off x="9066" y="2558"/>
              <a:ext cx="300" cy="372"/>
            </a:xfrm>
            <a:prstGeom prst="triangle">
              <a:avLst>
                <a:gd name="adj" fmla="val 46000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cxnSp>
          <p:nvCxnSpPr>
            <p:cNvPr id="56" name="肘形连接符 55"/>
            <p:cNvCxnSpPr/>
            <p:nvPr/>
          </p:nvCxnSpPr>
          <p:spPr>
            <a:xfrm>
              <a:off x="2018" y="1141"/>
              <a:ext cx="5633" cy="5492"/>
            </a:xfrm>
            <a:prstGeom prst="bentConnector3">
              <a:avLst>
                <a:gd name="adj1" fmla="val 99908"/>
              </a:avLst>
            </a:prstGeom>
            <a:ln w="63500" cap="rnd"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肘形连接符 56"/>
            <p:cNvCxnSpPr/>
            <p:nvPr/>
          </p:nvCxnSpPr>
          <p:spPr>
            <a:xfrm flipV="1">
              <a:off x="344" y="3863"/>
              <a:ext cx="10407" cy="5"/>
            </a:xfrm>
            <a:prstGeom prst="bentConnector3">
              <a:avLst>
                <a:gd name="adj1" fmla="val 50004"/>
              </a:avLst>
            </a:prstGeom>
            <a:ln w="63500" cap="rnd">
              <a:solidFill>
                <a:srgbClr val="C0000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肘形连接符 57"/>
            <p:cNvCxnSpPr/>
            <p:nvPr/>
          </p:nvCxnSpPr>
          <p:spPr>
            <a:xfrm rot="5400000" flipV="1">
              <a:off x="1545" y="3204"/>
              <a:ext cx="6315" cy="782"/>
            </a:xfrm>
            <a:prstGeom prst="bentConnector3">
              <a:avLst>
                <a:gd name="adj1" fmla="val 32695"/>
              </a:avLst>
            </a:prstGeom>
            <a:ln w="63500" cap="rnd">
              <a:solidFill>
                <a:schemeClr val="accent4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肘形连接符 58"/>
            <p:cNvCxnSpPr/>
            <p:nvPr/>
          </p:nvCxnSpPr>
          <p:spPr>
            <a:xfrm flipV="1">
              <a:off x="1426" y="3120"/>
              <a:ext cx="9465" cy="3034"/>
            </a:xfrm>
            <a:prstGeom prst="bentConnector3">
              <a:avLst>
                <a:gd name="adj1" fmla="val 50014"/>
              </a:avLst>
            </a:prstGeom>
            <a:ln w="63500" cap="rnd">
              <a:solidFill>
                <a:schemeClr val="accent3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椭圆 59"/>
            <p:cNvSpPr/>
            <p:nvPr/>
          </p:nvSpPr>
          <p:spPr>
            <a:xfrm>
              <a:off x="1145" y="3771"/>
              <a:ext cx="183" cy="1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1" name="椭圆 60"/>
            <p:cNvSpPr/>
            <p:nvPr/>
          </p:nvSpPr>
          <p:spPr>
            <a:xfrm>
              <a:off x="5011" y="3773"/>
              <a:ext cx="183" cy="1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2" name="椭圆 61"/>
            <p:cNvSpPr/>
            <p:nvPr/>
          </p:nvSpPr>
          <p:spPr>
            <a:xfrm>
              <a:off x="5003" y="4859"/>
              <a:ext cx="183" cy="1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3" name="椭圆 62"/>
            <p:cNvSpPr/>
            <p:nvPr/>
          </p:nvSpPr>
          <p:spPr>
            <a:xfrm>
              <a:off x="6080" y="3796"/>
              <a:ext cx="183" cy="1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4" name="椭圆 63"/>
            <p:cNvSpPr/>
            <p:nvPr/>
          </p:nvSpPr>
          <p:spPr>
            <a:xfrm>
              <a:off x="7554" y="3035"/>
              <a:ext cx="183" cy="1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5" name="椭圆 64"/>
            <p:cNvSpPr/>
            <p:nvPr/>
          </p:nvSpPr>
          <p:spPr>
            <a:xfrm>
              <a:off x="7554" y="3773"/>
              <a:ext cx="183" cy="1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6" name="椭圆 65"/>
            <p:cNvSpPr/>
            <p:nvPr/>
          </p:nvSpPr>
          <p:spPr>
            <a:xfrm>
              <a:off x="4216" y="1063"/>
              <a:ext cx="183" cy="1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7" name="椭圆 66"/>
            <p:cNvSpPr/>
            <p:nvPr/>
          </p:nvSpPr>
          <p:spPr>
            <a:xfrm>
              <a:off x="5267" y="1063"/>
              <a:ext cx="183" cy="1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8" name="椭圆 67"/>
            <p:cNvSpPr/>
            <p:nvPr/>
          </p:nvSpPr>
          <p:spPr>
            <a:xfrm>
              <a:off x="6434" y="1063"/>
              <a:ext cx="183" cy="1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9" name="椭圆 68"/>
            <p:cNvSpPr/>
            <p:nvPr/>
          </p:nvSpPr>
          <p:spPr>
            <a:xfrm>
              <a:off x="2660" y="1063"/>
              <a:ext cx="183" cy="1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0" name="椭圆 69"/>
            <p:cNvSpPr/>
            <p:nvPr/>
          </p:nvSpPr>
          <p:spPr>
            <a:xfrm>
              <a:off x="2413" y="3796"/>
              <a:ext cx="183" cy="1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1" name="椭圆 70"/>
            <p:cNvSpPr/>
            <p:nvPr/>
          </p:nvSpPr>
          <p:spPr>
            <a:xfrm>
              <a:off x="3321" y="3795"/>
              <a:ext cx="183" cy="1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2" name="椭圆 71"/>
            <p:cNvSpPr/>
            <p:nvPr/>
          </p:nvSpPr>
          <p:spPr>
            <a:xfrm>
              <a:off x="4246" y="3773"/>
              <a:ext cx="183" cy="1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grpSp>
          <p:nvGrpSpPr>
            <p:cNvPr id="73" name="组合 72"/>
            <p:cNvGrpSpPr/>
            <p:nvPr/>
          </p:nvGrpSpPr>
          <p:grpSpPr>
            <a:xfrm rot="0">
              <a:off x="1678" y="6061"/>
              <a:ext cx="2289" cy="188"/>
              <a:chOff x="2259" y="9374"/>
              <a:chExt cx="1780" cy="146"/>
            </a:xfrm>
          </p:grpSpPr>
          <p:sp>
            <p:nvSpPr>
              <p:cNvPr id="74" name="椭圆 73"/>
              <p:cNvSpPr/>
              <p:nvPr/>
            </p:nvSpPr>
            <p:spPr>
              <a:xfrm>
                <a:off x="2259" y="9374"/>
                <a:ext cx="142" cy="147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75" name="椭圆 74"/>
              <p:cNvSpPr/>
              <p:nvPr/>
            </p:nvSpPr>
            <p:spPr>
              <a:xfrm>
                <a:off x="3120" y="9374"/>
                <a:ext cx="142" cy="147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76" name="椭圆 75"/>
              <p:cNvSpPr/>
              <p:nvPr/>
            </p:nvSpPr>
            <p:spPr>
              <a:xfrm>
                <a:off x="3897" y="9374"/>
                <a:ext cx="142" cy="147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sp>
          <p:nvSpPr>
            <p:cNvPr id="77" name="椭圆 76"/>
            <p:cNvSpPr/>
            <p:nvPr/>
          </p:nvSpPr>
          <p:spPr>
            <a:xfrm>
              <a:off x="4998" y="6064"/>
              <a:ext cx="183" cy="1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8" name="椭圆 77"/>
            <p:cNvSpPr/>
            <p:nvPr/>
          </p:nvSpPr>
          <p:spPr>
            <a:xfrm>
              <a:off x="5011" y="2901"/>
              <a:ext cx="183" cy="1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9" name="椭圆 78"/>
            <p:cNvSpPr/>
            <p:nvPr/>
          </p:nvSpPr>
          <p:spPr>
            <a:xfrm>
              <a:off x="4216" y="2145"/>
              <a:ext cx="183" cy="1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0" name="椭圆 79"/>
            <p:cNvSpPr/>
            <p:nvPr/>
          </p:nvSpPr>
          <p:spPr>
            <a:xfrm>
              <a:off x="8593" y="3035"/>
              <a:ext cx="183" cy="1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1" name="椭圆 80"/>
            <p:cNvSpPr/>
            <p:nvPr/>
          </p:nvSpPr>
          <p:spPr>
            <a:xfrm>
              <a:off x="9849" y="3035"/>
              <a:ext cx="183" cy="1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2" name="椭圆 81"/>
            <p:cNvSpPr/>
            <p:nvPr/>
          </p:nvSpPr>
          <p:spPr>
            <a:xfrm>
              <a:off x="9027" y="3771"/>
              <a:ext cx="183" cy="1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3" name="椭圆 82"/>
            <p:cNvSpPr/>
            <p:nvPr/>
          </p:nvSpPr>
          <p:spPr>
            <a:xfrm>
              <a:off x="10378" y="3771"/>
              <a:ext cx="183" cy="1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4" name="椭圆 83"/>
            <p:cNvSpPr/>
            <p:nvPr/>
          </p:nvSpPr>
          <p:spPr>
            <a:xfrm>
              <a:off x="7554" y="1340"/>
              <a:ext cx="183" cy="1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5" name="椭圆 84"/>
            <p:cNvSpPr/>
            <p:nvPr/>
          </p:nvSpPr>
          <p:spPr>
            <a:xfrm>
              <a:off x="7554" y="2230"/>
              <a:ext cx="183" cy="1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6" name="椭圆 85"/>
            <p:cNvSpPr/>
            <p:nvPr/>
          </p:nvSpPr>
          <p:spPr>
            <a:xfrm>
              <a:off x="7554" y="4793"/>
              <a:ext cx="183" cy="1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7" name="椭圆 86"/>
            <p:cNvSpPr/>
            <p:nvPr/>
          </p:nvSpPr>
          <p:spPr>
            <a:xfrm>
              <a:off x="7554" y="5908"/>
              <a:ext cx="183" cy="1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8" name="椭圆 87"/>
            <p:cNvSpPr/>
            <p:nvPr/>
          </p:nvSpPr>
          <p:spPr>
            <a:xfrm>
              <a:off x="6080" y="4982"/>
              <a:ext cx="183" cy="1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90" name="文本框 89"/>
            <p:cNvSpPr txBox="1"/>
            <p:nvPr/>
          </p:nvSpPr>
          <p:spPr>
            <a:xfrm>
              <a:off x="8857" y="1983"/>
              <a:ext cx="510" cy="68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l">
                <a:buClrTx/>
                <a:buSzTx/>
                <a:buFontTx/>
              </a:pPr>
              <a:r>
                <a:rPr lang="en-US" altLang="zh-CN" sz="1400">
                  <a:solidFill>
                    <a:srgbClr val="002060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D</a:t>
              </a:r>
              <a:endParaRPr lang="en-US" altLang="zh-CN" sz="1400"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endParaRPr>
            </a:p>
          </p:txBody>
        </p:sp>
        <p:sp>
          <p:nvSpPr>
            <p:cNvPr id="15" name="矩形 14"/>
            <p:cNvSpPr/>
            <p:nvPr>
              <p:custDataLst>
                <p:tags r:id="rId5"/>
              </p:custDataLst>
            </p:nvPr>
          </p:nvSpPr>
          <p:spPr>
            <a:xfrm>
              <a:off x="8987" y="2945"/>
              <a:ext cx="461" cy="373"/>
            </a:xfrm>
            <a:prstGeom prst="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8" name="文本框 17"/>
            <p:cNvSpPr txBox="1"/>
            <p:nvPr>
              <p:custDataLst>
                <p:tags r:id="rId6"/>
              </p:custDataLst>
            </p:nvPr>
          </p:nvSpPr>
          <p:spPr>
            <a:xfrm>
              <a:off x="8863" y="2792"/>
              <a:ext cx="510" cy="68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l">
                <a:buClrTx/>
                <a:buSzTx/>
                <a:buFontTx/>
              </a:pPr>
              <a:r>
                <a:rPr lang="en-US" altLang="zh-CN" sz="1400">
                  <a:solidFill>
                    <a:srgbClr val="002060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1</a:t>
              </a:r>
              <a:endParaRPr lang="en-US" altLang="zh-CN" sz="1400"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endParaRPr>
            </a:p>
          </p:txBody>
        </p:sp>
        <p:cxnSp>
          <p:nvCxnSpPr>
            <p:cNvPr id="25" name="肘形连接符 24"/>
            <p:cNvCxnSpPr/>
            <p:nvPr/>
          </p:nvCxnSpPr>
          <p:spPr>
            <a:xfrm>
              <a:off x="2386" y="1145"/>
              <a:ext cx="6828" cy="1975"/>
            </a:xfrm>
            <a:prstGeom prst="bentConnector3">
              <a:avLst>
                <a:gd name="adj1" fmla="val 77021"/>
              </a:avLst>
            </a:prstGeom>
            <a:effectLst>
              <a:glow rad="228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圆角矩形 53">
            <a:hlinkClick r:id="" action="ppaction://hlinkshowjump?jump=nextslide"/>
          </p:cNvPr>
          <p:cNvSpPr/>
          <p:nvPr>
            <p:custDataLst>
              <p:tags r:id="rId7"/>
            </p:custDataLst>
          </p:nvPr>
        </p:nvSpPr>
        <p:spPr>
          <a:xfrm>
            <a:off x="5507355" y="5080000"/>
            <a:ext cx="2132965" cy="1564005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000">
                <a:sym typeface="+mn-ea"/>
              </a:rPr>
              <a:t>开始检测</a:t>
            </a:r>
            <a:endParaRPr lang="zh-CN" altLang="en-US" sz="2000">
              <a:sym typeface="+mn-ea"/>
            </a:endParaRPr>
          </a:p>
          <a:p>
            <a:pPr algn="ctr"/>
            <a:r>
              <a:rPr lang="zh-CN" altLang="en-US" sz="2000">
                <a:sym typeface="+mn-ea"/>
              </a:rPr>
              <a:t>上传</a:t>
            </a:r>
            <a:r>
              <a:rPr lang="zh-CN" altLang="en-US" sz="2000">
                <a:sym typeface="+mn-ea"/>
              </a:rPr>
              <a:t>数据</a:t>
            </a:r>
            <a:endParaRPr lang="zh-CN" altLang="en-US" sz="2000"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600" y="331470"/>
            <a:ext cx="6990080" cy="3931920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9" name="组合 28"/>
          <p:cNvGrpSpPr/>
          <p:nvPr>
            <p:custDataLst>
              <p:tags r:id="rId1"/>
            </p:custDataLst>
          </p:nvPr>
        </p:nvGrpSpPr>
        <p:grpSpPr>
          <a:xfrm>
            <a:off x="73660" y="-21590"/>
            <a:ext cx="12137390" cy="6838315"/>
            <a:chOff x="41" y="31"/>
            <a:chExt cx="19114" cy="10769"/>
          </a:xfrm>
        </p:grpSpPr>
        <p:sp>
          <p:nvSpPr>
            <p:cNvPr id="39" name="圆角矩形 38"/>
            <p:cNvSpPr/>
            <p:nvPr>
              <p:custDataLst>
                <p:tags r:id="rId2"/>
              </p:custDataLst>
            </p:nvPr>
          </p:nvSpPr>
          <p:spPr>
            <a:xfrm>
              <a:off x="41" y="48"/>
              <a:ext cx="19084" cy="10752"/>
            </a:xfrm>
            <a:prstGeom prst="roundRect">
              <a:avLst>
                <a:gd name="adj" fmla="val 3943"/>
              </a:avLst>
            </a:prstGeom>
            <a:ln w="28575"/>
            <a:effectLst>
              <a:glow rad="1016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cxnSp>
          <p:nvCxnSpPr>
            <p:cNvPr id="27" name="直接连接符 26"/>
            <p:cNvCxnSpPr/>
            <p:nvPr>
              <p:custDataLst>
                <p:tags r:id="rId3"/>
              </p:custDataLst>
            </p:nvPr>
          </p:nvCxnSpPr>
          <p:spPr>
            <a:xfrm>
              <a:off x="85" y="7634"/>
              <a:ext cx="19070" cy="0"/>
            </a:xfrm>
            <a:prstGeom prst="line">
              <a:avLst/>
            </a:prstGeom>
            <a:ln w="28575">
              <a:prstDash val="solid"/>
            </a:ln>
            <a:effectLst>
              <a:glow rad="101600">
                <a:schemeClr val="accent2">
                  <a:satMod val="175000"/>
                  <a:alpha val="40000"/>
                </a:schemeClr>
              </a:glow>
              <a:innerShdw blurRad="63500" dist="50800" dir="13500000">
                <a:prstClr val="black">
                  <a:alpha val="50000"/>
                </a:prstClr>
              </a:innerShdw>
              <a:softEdge rad="1270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>
              <p:custDataLst>
                <p:tags r:id="rId4"/>
              </p:custDataLst>
            </p:nvPr>
          </p:nvCxnSpPr>
          <p:spPr>
            <a:xfrm flipH="1">
              <a:off x="11188" y="31"/>
              <a:ext cx="6" cy="7621"/>
            </a:xfrm>
            <a:prstGeom prst="line">
              <a:avLst/>
            </a:prstGeom>
            <a:ln w="28575">
              <a:prstDash val="solid"/>
            </a:ln>
            <a:effectLst>
              <a:glow rad="101600">
                <a:schemeClr val="accent2">
                  <a:satMod val="175000"/>
                  <a:alpha val="40000"/>
                </a:schemeClr>
              </a:glow>
              <a:innerShdw blurRad="63500" dist="50800" dir="13500000">
                <a:prstClr val="black">
                  <a:alpha val="50000"/>
                </a:prstClr>
              </a:innerShdw>
              <a:softEdge rad="1270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2023-06-28 14-47-50">
            <a:hlinkClick r:id="" action="ppaction://media"/>
          </p:cNvPr>
          <p:cNvPicPr/>
          <p:nvPr>
            <a:vide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03505" y="328295"/>
            <a:ext cx="6975475" cy="3924300"/>
          </a:xfrm>
          <a:prstGeom prst="rect">
            <a:avLst/>
          </a:prstGeom>
        </p:spPr>
      </p:pic>
      <p:sp>
        <p:nvSpPr>
          <p:cNvPr id="54" name="圆角矩形 53"/>
          <p:cNvSpPr/>
          <p:nvPr>
            <p:custDataLst>
              <p:tags r:id="rId8"/>
            </p:custDataLst>
          </p:nvPr>
        </p:nvSpPr>
        <p:spPr>
          <a:xfrm>
            <a:off x="5507355" y="5080000"/>
            <a:ext cx="2132965" cy="156400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000">
                <a:sym typeface="+mn-ea"/>
              </a:rPr>
              <a:t>分析</a:t>
            </a:r>
            <a:r>
              <a:rPr lang="zh-CN" altLang="en-US" sz="2000">
                <a:sym typeface="+mn-ea"/>
              </a:rPr>
              <a:t>监测数据</a:t>
            </a:r>
            <a:endParaRPr lang="zh-CN" altLang="en-US" sz="2000">
              <a:sym typeface="+mn-ea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7279640" y="873760"/>
            <a:ext cx="4752975" cy="2846705"/>
            <a:chOff x="344" y="438"/>
            <a:chExt cx="10547" cy="6315"/>
          </a:xfrm>
        </p:grpSpPr>
        <p:sp>
          <p:nvSpPr>
            <p:cNvPr id="4" name="等腰三角形 3"/>
            <p:cNvSpPr/>
            <p:nvPr/>
          </p:nvSpPr>
          <p:spPr>
            <a:xfrm rot="10800000">
              <a:off x="9066" y="2558"/>
              <a:ext cx="300" cy="372"/>
            </a:xfrm>
            <a:prstGeom prst="triangle">
              <a:avLst>
                <a:gd name="adj" fmla="val 46000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cxnSp>
          <p:nvCxnSpPr>
            <p:cNvPr id="5" name="肘形连接符 4"/>
            <p:cNvCxnSpPr/>
            <p:nvPr/>
          </p:nvCxnSpPr>
          <p:spPr>
            <a:xfrm>
              <a:off x="2018" y="1141"/>
              <a:ext cx="5633" cy="5492"/>
            </a:xfrm>
            <a:prstGeom prst="bentConnector3">
              <a:avLst>
                <a:gd name="adj1" fmla="val 99908"/>
              </a:avLst>
            </a:prstGeom>
            <a:ln w="63500" cap="rnd"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肘形连接符 6"/>
            <p:cNvCxnSpPr/>
            <p:nvPr/>
          </p:nvCxnSpPr>
          <p:spPr>
            <a:xfrm flipV="1">
              <a:off x="344" y="3863"/>
              <a:ext cx="10407" cy="5"/>
            </a:xfrm>
            <a:prstGeom prst="bentConnector3">
              <a:avLst>
                <a:gd name="adj1" fmla="val 50004"/>
              </a:avLst>
            </a:prstGeom>
            <a:ln w="63500" cap="rnd">
              <a:solidFill>
                <a:srgbClr val="C0000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肘形连接符 7"/>
            <p:cNvCxnSpPr/>
            <p:nvPr/>
          </p:nvCxnSpPr>
          <p:spPr>
            <a:xfrm rot="5400000" flipV="1">
              <a:off x="1545" y="3204"/>
              <a:ext cx="6315" cy="782"/>
            </a:xfrm>
            <a:prstGeom prst="bentConnector3">
              <a:avLst>
                <a:gd name="adj1" fmla="val 32695"/>
              </a:avLst>
            </a:prstGeom>
            <a:ln w="63500" cap="rnd">
              <a:solidFill>
                <a:schemeClr val="accent4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肘形连接符 9"/>
            <p:cNvCxnSpPr/>
            <p:nvPr/>
          </p:nvCxnSpPr>
          <p:spPr>
            <a:xfrm flipV="1">
              <a:off x="1426" y="3120"/>
              <a:ext cx="9465" cy="3034"/>
            </a:xfrm>
            <a:prstGeom prst="bentConnector3">
              <a:avLst>
                <a:gd name="adj1" fmla="val 50014"/>
              </a:avLst>
            </a:prstGeom>
            <a:ln w="63500" cap="rnd">
              <a:solidFill>
                <a:schemeClr val="accent3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椭圆 10"/>
            <p:cNvSpPr/>
            <p:nvPr/>
          </p:nvSpPr>
          <p:spPr>
            <a:xfrm>
              <a:off x="1145" y="3771"/>
              <a:ext cx="183" cy="1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2" name="椭圆 11"/>
            <p:cNvSpPr/>
            <p:nvPr/>
          </p:nvSpPr>
          <p:spPr>
            <a:xfrm>
              <a:off x="5011" y="3773"/>
              <a:ext cx="183" cy="1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/>
          </p:nvSpPr>
          <p:spPr>
            <a:xfrm>
              <a:off x="5003" y="4859"/>
              <a:ext cx="183" cy="1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/>
          </p:nvSpPr>
          <p:spPr>
            <a:xfrm>
              <a:off x="6080" y="3796"/>
              <a:ext cx="183" cy="1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6" name="椭圆 15"/>
            <p:cNvSpPr/>
            <p:nvPr/>
          </p:nvSpPr>
          <p:spPr>
            <a:xfrm>
              <a:off x="7554" y="3035"/>
              <a:ext cx="183" cy="1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/>
          </p:nvSpPr>
          <p:spPr>
            <a:xfrm>
              <a:off x="7554" y="3773"/>
              <a:ext cx="183" cy="1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/>
          </p:nvSpPr>
          <p:spPr>
            <a:xfrm>
              <a:off x="4216" y="1063"/>
              <a:ext cx="183" cy="1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0" name="椭圆 19"/>
            <p:cNvSpPr/>
            <p:nvPr/>
          </p:nvSpPr>
          <p:spPr>
            <a:xfrm>
              <a:off x="5267" y="1063"/>
              <a:ext cx="183" cy="1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1" name="椭圆 20"/>
            <p:cNvSpPr/>
            <p:nvPr/>
          </p:nvSpPr>
          <p:spPr>
            <a:xfrm>
              <a:off x="6434" y="1063"/>
              <a:ext cx="183" cy="1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2" name="椭圆 21"/>
            <p:cNvSpPr/>
            <p:nvPr/>
          </p:nvSpPr>
          <p:spPr>
            <a:xfrm>
              <a:off x="2660" y="1063"/>
              <a:ext cx="183" cy="1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2413" y="3796"/>
              <a:ext cx="183" cy="1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3321" y="3795"/>
              <a:ext cx="183" cy="1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>
              <a:off x="4246" y="3773"/>
              <a:ext cx="183" cy="1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grpSp>
          <p:nvGrpSpPr>
            <p:cNvPr id="30" name="组合 29"/>
            <p:cNvGrpSpPr/>
            <p:nvPr/>
          </p:nvGrpSpPr>
          <p:grpSpPr>
            <a:xfrm rot="0">
              <a:off x="1678" y="6061"/>
              <a:ext cx="2289" cy="188"/>
              <a:chOff x="2259" y="9374"/>
              <a:chExt cx="1780" cy="146"/>
            </a:xfrm>
          </p:grpSpPr>
          <p:sp>
            <p:nvSpPr>
              <p:cNvPr id="31" name="椭圆 30"/>
              <p:cNvSpPr/>
              <p:nvPr/>
            </p:nvSpPr>
            <p:spPr>
              <a:xfrm>
                <a:off x="2259" y="9374"/>
                <a:ext cx="142" cy="147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32" name="椭圆 31"/>
              <p:cNvSpPr/>
              <p:nvPr/>
            </p:nvSpPr>
            <p:spPr>
              <a:xfrm>
                <a:off x="3120" y="9374"/>
                <a:ext cx="142" cy="147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33" name="椭圆 32"/>
              <p:cNvSpPr/>
              <p:nvPr/>
            </p:nvSpPr>
            <p:spPr>
              <a:xfrm>
                <a:off x="3897" y="9374"/>
                <a:ext cx="142" cy="147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sp>
          <p:nvSpPr>
            <p:cNvPr id="34" name="椭圆 33"/>
            <p:cNvSpPr/>
            <p:nvPr/>
          </p:nvSpPr>
          <p:spPr>
            <a:xfrm>
              <a:off x="4998" y="6064"/>
              <a:ext cx="183" cy="1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5" name="椭圆 34"/>
            <p:cNvSpPr/>
            <p:nvPr/>
          </p:nvSpPr>
          <p:spPr>
            <a:xfrm>
              <a:off x="5011" y="2901"/>
              <a:ext cx="183" cy="1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6" name="椭圆 35"/>
            <p:cNvSpPr/>
            <p:nvPr/>
          </p:nvSpPr>
          <p:spPr>
            <a:xfrm>
              <a:off x="4216" y="2145"/>
              <a:ext cx="183" cy="1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7" name="椭圆 36"/>
            <p:cNvSpPr/>
            <p:nvPr/>
          </p:nvSpPr>
          <p:spPr>
            <a:xfrm>
              <a:off x="8593" y="3035"/>
              <a:ext cx="183" cy="1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8" name="椭圆 37"/>
            <p:cNvSpPr/>
            <p:nvPr/>
          </p:nvSpPr>
          <p:spPr>
            <a:xfrm>
              <a:off x="9849" y="3035"/>
              <a:ext cx="183" cy="1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0" name="椭圆 39"/>
            <p:cNvSpPr/>
            <p:nvPr/>
          </p:nvSpPr>
          <p:spPr>
            <a:xfrm>
              <a:off x="9027" y="3771"/>
              <a:ext cx="183" cy="1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1" name="椭圆 40"/>
            <p:cNvSpPr/>
            <p:nvPr/>
          </p:nvSpPr>
          <p:spPr>
            <a:xfrm>
              <a:off x="10378" y="3771"/>
              <a:ext cx="183" cy="1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2" name="椭圆 41"/>
            <p:cNvSpPr/>
            <p:nvPr/>
          </p:nvSpPr>
          <p:spPr>
            <a:xfrm>
              <a:off x="7554" y="1340"/>
              <a:ext cx="183" cy="1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3" name="椭圆 42"/>
            <p:cNvSpPr/>
            <p:nvPr/>
          </p:nvSpPr>
          <p:spPr>
            <a:xfrm>
              <a:off x="7554" y="2230"/>
              <a:ext cx="183" cy="1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4" name="椭圆 43"/>
            <p:cNvSpPr/>
            <p:nvPr/>
          </p:nvSpPr>
          <p:spPr>
            <a:xfrm>
              <a:off x="7554" y="4793"/>
              <a:ext cx="183" cy="1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5" name="椭圆 44"/>
            <p:cNvSpPr/>
            <p:nvPr/>
          </p:nvSpPr>
          <p:spPr>
            <a:xfrm>
              <a:off x="7554" y="5908"/>
              <a:ext cx="183" cy="1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6" name="椭圆 45"/>
            <p:cNvSpPr/>
            <p:nvPr/>
          </p:nvSpPr>
          <p:spPr>
            <a:xfrm>
              <a:off x="6080" y="4982"/>
              <a:ext cx="183" cy="1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7" name="文本框 46"/>
            <p:cNvSpPr txBox="1"/>
            <p:nvPr/>
          </p:nvSpPr>
          <p:spPr>
            <a:xfrm>
              <a:off x="8857" y="1983"/>
              <a:ext cx="510" cy="68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l">
                <a:buClrTx/>
                <a:buSzTx/>
                <a:buFontTx/>
              </a:pPr>
              <a:r>
                <a:rPr lang="en-US" altLang="zh-CN" sz="1400">
                  <a:solidFill>
                    <a:srgbClr val="002060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D</a:t>
              </a:r>
              <a:endParaRPr lang="en-US" altLang="zh-CN" sz="1400"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endParaRPr>
            </a:p>
          </p:txBody>
        </p:sp>
        <p:sp>
          <p:nvSpPr>
            <p:cNvPr id="48" name="矩形 47"/>
            <p:cNvSpPr/>
            <p:nvPr>
              <p:custDataLst>
                <p:tags r:id="rId9"/>
              </p:custDataLst>
            </p:nvPr>
          </p:nvSpPr>
          <p:spPr>
            <a:xfrm>
              <a:off x="8987" y="2945"/>
              <a:ext cx="461" cy="373"/>
            </a:xfrm>
            <a:prstGeom prst="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9" name="文本框 48"/>
            <p:cNvSpPr txBox="1"/>
            <p:nvPr>
              <p:custDataLst>
                <p:tags r:id="rId10"/>
              </p:custDataLst>
            </p:nvPr>
          </p:nvSpPr>
          <p:spPr>
            <a:xfrm>
              <a:off x="8863" y="2792"/>
              <a:ext cx="510" cy="68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l">
                <a:buClrTx/>
                <a:buSzTx/>
                <a:buFontTx/>
              </a:pPr>
              <a:r>
                <a:rPr lang="en-US" altLang="zh-CN" sz="1400">
                  <a:solidFill>
                    <a:srgbClr val="002060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1</a:t>
              </a:r>
              <a:endParaRPr lang="en-US" altLang="zh-CN" sz="1400"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endParaRPr>
            </a:p>
          </p:txBody>
        </p:sp>
        <p:cxnSp>
          <p:nvCxnSpPr>
            <p:cNvPr id="50" name="肘形连接符 49"/>
            <p:cNvCxnSpPr/>
            <p:nvPr/>
          </p:nvCxnSpPr>
          <p:spPr>
            <a:xfrm>
              <a:off x="2386" y="1145"/>
              <a:ext cx="6828" cy="1975"/>
            </a:xfrm>
            <a:prstGeom prst="bentConnector3">
              <a:avLst>
                <a:gd name="adj1" fmla="val 77021"/>
              </a:avLst>
            </a:prstGeom>
            <a:effectLst>
              <a:glow rad="228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文本框 50"/>
          <p:cNvSpPr txBox="1"/>
          <p:nvPr/>
        </p:nvSpPr>
        <p:spPr>
          <a:xfrm>
            <a:off x="3178175" y="1461135"/>
            <a:ext cx="647065" cy="36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裂缝</a:t>
            </a:r>
            <a:endParaRPr lang="zh-CN" altLang="en-US">
              <a:solidFill>
                <a:schemeClr val="bg1"/>
              </a:solidFill>
            </a:endParaRPr>
          </a:p>
        </p:txBody>
      </p:sp>
    </p:spTree>
    <p:custDataLst>
      <p:tags r:id="rId11"/>
    </p:custDataLst>
  </p:cSld>
  <p:clrMapOvr>
    <a:masterClrMapping/>
  </p:clrMapOvr>
  <p:transition advClick="0"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3143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0">
              <p:cMediaNode>
                <p:cTn id="9" fill="hold" display="1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  <p:bldLst>
      <p:bldP spid="51" grpId="0" bldLvl="0" animBg="1"/>
      <p:bldP spid="51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9" name="组合 28"/>
          <p:cNvGrpSpPr/>
          <p:nvPr>
            <p:custDataLst>
              <p:tags r:id="rId1"/>
            </p:custDataLst>
          </p:nvPr>
        </p:nvGrpSpPr>
        <p:grpSpPr>
          <a:xfrm>
            <a:off x="73660" y="-21590"/>
            <a:ext cx="12137390" cy="6838315"/>
            <a:chOff x="41" y="31"/>
            <a:chExt cx="19114" cy="10769"/>
          </a:xfrm>
        </p:grpSpPr>
        <p:sp>
          <p:nvSpPr>
            <p:cNvPr id="39" name="圆角矩形 38"/>
            <p:cNvSpPr/>
            <p:nvPr>
              <p:custDataLst>
                <p:tags r:id="rId2"/>
              </p:custDataLst>
            </p:nvPr>
          </p:nvSpPr>
          <p:spPr>
            <a:xfrm>
              <a:off x="41" y="48"/>
              <a:ext cx="19084" cy="10752"/>
            </a:xfrm>
            <a:prstGeom prst="roundRect">
              <a:avLst>
                <a:gd name="adj" fmla="val 3943"/>
              </a:avLst>
            </a:prstGeom>
            <a:ln w="28575"/>
            <a:effectLst>
              <a:glow rad="1016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cxnSp>
          <p:nvCxnSpPr>
            <p:cNvPr id="27" name="直接连接符 26"/>
            <p:cNvCxnSpPr/>
            <p:nvPr>
              <p:custDataLst>
                <p:tags r:id="rId3"/>
              </p:custDataLst>
            </p:nvPr>
          </p:nvCxnSpPr>
          <p:spPr>
            <a:xfrm>
              <a:off x="85" y="7634"/>
              <a:ext cx="19070" cy="0"/>
            </a:xfrm>
            <a:prstGeom prst="line">
              <a:avLst/>
            </a:prstGeom>
            <a:ln w="28575">
              <a:prstDash val="solid"/>
            </a:ln>
            <a:effectLst>
              <a:glow rad="101600">
                <a:schemeClr val="accent2">
                  <a:satMod val="175000"/>
                  <a:alpha val="40000"/>
                </a:schemeClr>
              </a:glow>
              <a:innerShdw blurRad="63500" dist="50800" dir="13500000">
                <a:prstClr val="black">
                  <a:alpha val="50000"/>
                </a:prstClr>
              </a:innerShdw>
              <a:softEdge rad="1270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>
              <p:custDataLst>
                <p:tags r:id="rId4"/>
              </p:custDataLst>
            </p:nvPr>
          </p:nvCxnSpPr>
          <p:spPr>
            <a:xfrm flipH="1">
              <a:off x="11188" y="31"/>
              <a:ext cx="6" cy="7621"/>
            </a:xfrm>
            <a:prstGeom prst="line">
              <a:avLst/>
            </a:prstGeom>
            <a:ln w="28575">
              <a:prstDash val="solid"/>
            </a:ln>
            <a:effectLst>
              <a:glow rad="101600">
                <a:schemeClr val="accent2">
                  <a:satMod val="175000"/>
                  <a:alpha val="40000"/>
                </a:schemeClr>
              </a:glow>
              <a:innerShdw blurRad="63500" dist="50800" dir="13500000">
                <a:prstClr val="black">
                  <a:alpha val="50000"/>
                </a:prstClr>
              </a:innerShdw>
              <a:softEdge rad="1270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540" y="351790"/>
            <a:ext cx="6917055" cy="389128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7279640" y="873760"/>
            <a:ext cx="4752975" cy="2846705"/>
            <a:chOff x="344" y="438"/>
            <a:chExt cx="10547" cy="6315"/>
          </a:xfrm>
        </p:grpSpPr>
        <p:sp>
          <p:nvSpPr>
            <p:cNvPr id="7" name="等腰三角形 6"/>
            <p:cNvSpPr/>
            <p:nvPr/>
          </p:nvSpPr>
          <p:spPr>
            <a:xfrm rot="10800000">
              <a:off x="9066" y="2558"/>
              <a:ext cx="300" cy="372"/>
            </a:xfrm>
            <a:prstGeom prst="triangle">
              <a:avLst>
                <a:gd name="adj" fmla="val 46000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cxnSp>
          <p:nvCxnSpPr>
            <p:cNvPr id="8" name="肘形连接符 7"/>
            <p:cNvCxnSpPr/>
            <p:nvPr/>
          </p:nvCxnSpPr>
          <p:spPr>
            <a:xfrm>
              <a:off x="2018" y="1141"/>
              <a:ext cx="5633" cy="5492"/>
            </a:xfrm>
            <a:prstGeom prst="bentConnector3">
              <a:avLst>
                <a:gd name="adj1" fmla="val 99908"/>
              </a:avLst>
            </a:prstGeom>
            <a:ln w="63500" cap="rnd"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肘形连接符 9"/>
            <p:cNvCxnSpPr/>
            <p:nvPr/>
          </p:nvCxnSpPr>
          <p:spPr>
            <a:xfrm flipV="1">
              <a:off x="344" y="3863"/>
              <a:ext cx="10407" cy="5"/>
            </a:xfrm>
            <a:prstGeom prst="bentConnector3">
              <a:avLst>
                <a:gd name="adj1" fmla="val 50004"/>
              </a:avLst>
            </a:prstGeom>
            <a:ln w="63500" cap="rnd">
              <a:solidFill>
                <a:srgbClr val="C0000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肘形连接符 10"/>
            <p:cNvCxnSpPr/>
            <p:nvPr/>
          </p:nvCxnSpPr>
          <p:spPr>
            <a:xfrm rot="5400000" flipV="1">
              <a:off x="1545" y="3204"/>
              <a:ext cx="6315" cy="782"/>
            </a:xfrm>
            <a:prstGeom prst="bentConnector3">
              <a:avLst>
                <a:gd name="adj1" fmla="val 32695"/>
              </a:avLst>
            </a:prstGeom>
            <a:ln w="63500" cap="rnd">
              <a:solidFill>
                <a:schemeClr val="accent4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肘形连接符 11"/>
            <p:cNvCxnSpPr/>
            <p:nvPr/>
          </p:nvCxnSpPr>
          <p:spPr>
            <a:xfrm flipV="1">
              <a:off x="1426" y="3120"/>
              <a:ext cx="9465" cy="3034"/>
            </a:xfrm>
            <a:prstGeom prst="bentConnector3">
              <a:avLst>
                <a:gd name="adj1" fmla="val 50014"/>
              </a:avLst>
            </a:prstGeom>
            <a:ln w="63500" cap="rnd">
              <a:solidFill>
                <a:schemeClr val="accent3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椭圆 12"/>
            <p:cNvSpPr/>
            <p:nvPr/>
          </p:nvSpPr>
          <p:spPr>
            <a:xfrm>
              <a:off x="1145" y="3771"/>
              <a:ext cx="183" cy="1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/>
          </p:nvSpPr>
          <p:spPr>
            <a:xfrm>
              <a:off x="5011" y="3773"/>
              <a:ext cx="183" cy="1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6" name="椭圆 15"/>
            <p:cNvSpPr/>
            <p:nvPr/>
          </p:nvSpPr>
          <p:spPr>
            <a:xfrm>
              <a:off x="5003" y="4859"/>
              <a:ext cx="183" cy="1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/>
          </p:nvSpPr>
          <p:spPr>
            <a:xfrm>
              <a:off x="6080" y="3796"/>
              <a:ext cx="183" cy="1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/>
          </p:nvSpPr>
          <p:spPr>
            <a:xfrm>
              <a:off x="7554" y="3035"/>
              <a:ext cx="183" cy="1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0" name="椭圆 19"/>
            <p:cNvSpPr/>
            <p:nvPr/>
          </p:nvSpPr>
          <p:spPr>
            <a:xfrm>
              <a:off x="7554" y="3773"/>
              <a:ext cx="183" cy="1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1" name="椭圆 20"/>
            <p:cNvSpPr/>
            <p:nvPr/>
          </p:nvSpPr>
          <p:spPr>
            <a:xfrm>
              <a:off x="4216" y="1063"/>
              <a:ext cx="183" cy="1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2" name="椭圆 21"/>
            <p:cNvSpPr/>
            <p:nvPr/>
          </p:nvSpPr>
          <p:spPr>
            <a:xfrm>
              <a:off x="5267" y="1063"/>
              <a:ext cx="183" cy="1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6434" y="1063"/>
              <a:ext cx="183" cy="1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2660" y="1063"/>
              <a:ext cx="183" cy="1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>
              <a:off x="2413" y="3796"/>
              <a:ext cx="183" cy="1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0" name="椭圆 29"/>
            <p:cNvSpPr/>
            <p:nvPr/>
          </p:nvSpPr>
          <p:spPr>
            <a:xfrm>
              <a:off x="3321" y="3795"/>
              <a:ext cx="183" cy="1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1" name="椭圆 30"/>
            <p:cNvSpPr/>
            <p:nvPr/>
          </p:nvSpPr>
          <p:spPr>
            <a:xfrm>
              <a:off x="4246" y="3773"/>
              <a:ext cx="183" cy="1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grpSp>
          <p:nvGrpSpPr>
            <p:cNvPr id="32" name="组合 31"/>
            <p:cNvGrpSpPr/>
            <p:nvPr/>
          </p:nvGrpSpPr>
          <p:grpSpPr>
            <a:xfrm rot="0">
              <a:off x="1678" y="6061"/>
              <a:ext cx="2289" cy="188"/>
              <a:chOff x="2259" y="9374"/>
              <a:chExt cx="1780" cy="146"/>
            </a:xfrm>
          </p:grpSpPr>
          <p:sp>
            <p:nvSpPr>
              <p:cNvPr id="33" name="椭圆 32"/>
              <p:cNvSpPr/>
              <p:nvPr/>
            </p:nvSpPr>
            <p:spPr>
              <a:xfrm>
                <a:off x="2259" y="9374"/>
                <a:ext cx="142" cy="147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34" name="椭圆 33"/>
              <p:cNvSpPr/>
              <p:nvPr/>
            </p:nvSpPr>
            <p:spPr>
              <a:xfrm>
                <a:off x="3120" y="9374"/>
                <a:ext cx="142" cy="147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35" name="椭圆 34"/>
              <p:cNvSpPr/>
              <p:nvPr/>
            </p:nvSpPr>
            <p:spPr>
              <a:xfrm>
                <a:off x="3897" y="9374"/>
                <a:ext cx="142" cy="147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sp>
          <p:nvSpPr>
            <p:cNvPr id="36" name="椭圆 35"/>
            <p:cNvSpPr/>
            <p:nvPr/>
          </p:nvSpPr>
          <p:spPr>
            <a:xfrm>
              <a:off x="4998" y="6064"/>
              <a:ext cx="183" cy="1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7" name="椭圆 36"/>
            <p:cNvSpPr/>
            <p:nvPr/>
          </p:nvSpPr>
          <p:spPr>
            <a:xfrm>
              <a:off x="5011" y="2901"/>
              <a:ext cx="183" cy="1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8" name="椭圆 37"/>
            <p:cNvSpPr/>
            <p:nvPr/>
          </p:nvSpPr>
          <p:spPr>
            <a:xfrm>
              <a:off x="4216" y="2145"/>
              <a:ext cx="183" cy="1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0" name="椭圆 39"/>
            <p:cNvSpPr/>
            <p:nvPr/>
          </p:nvSpPr>
          <p:spPr>
            <a:xfrm>
              <a:off x="8593" y="3035"/>
              <a:ext cx="183" cy="1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1" name="椭圆 40"/>
            <p:cNvSpPr/>
            <p:nvPr/>
          </p:nvSpPr>
          <p:spPr>
            <a:xfrm>
              <a:off x="9849" y="3035"/>
              <a:ext cx="183" cy="1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2" name="椭圆 41"/>
            <p:cNvSpPr/>
            <p:nvPr/>
          </p:nvSpPr>
          <p:spPr>
            <a:xfrm>
              <a:off x="9027" y="3771"/>
              <a:ext cx="183" cy="1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3" name="椭圆 42"/>
            <p:cNvSpPr/>
            <p:nvPr/>
          </p:nvSpPr>
          <p:spPr>
            <a:xfrm>
              <a:off x="10378" y="3771"/>
              <a:ext cx="183" cy="1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4" name="椭圆 43"/>
            <p:cNvSpPr/>
            <p:nvPr/>
          </p:nvSpPr>
          <p:spPr>
            <a:xfrm>
              <a:off x="7554" y="1340"/>
              <a:ext cx="183" cy="1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5" name="椭圆 44"/>
            <p:cNvSpPr/>
            <p:nvPr/>
          </p:nvSpPr>
          <p:spPr>
            <a:xfrm>
              <a:off x="7554" y="2230"/>
              <a:ext cx="183" cy="1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6" name="椭圆 45"/>
            <p:cNvSpPr/>
            <p:nvPr/>
          </p:nvSpPr>
          <p:spPr>
            <a:xfrm>
              <a:off x="7554" y="4793"/>
              <a:ext cx="183" cy="1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7" name="椭圆 46"/>
            <p:cNvSpPr/>
            <p:nvPr/>
          </p:nvSpPr>
          <p:spPr>
            <a:xfrm>
              <a:off x="7554" y="5908"/>
              <a:ext cx="183" cy="1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8" name="椭圆 47"/>
            <p:cNvSpPr/>
            <p:nvPr/>
          </p:nvSpPr>
          <p:spPr>
            <a:xfrm>
              <a:off x="6080" y="4982"/>
              <a:ext cx="183" cy="1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8857" y="1983"/>
              <a:ext cx="510" cy="68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l">
                <a:buClrTx/>
                <a:buSzTx/>
                <a:buFontTx/>
              </a:pPr>
              <a:r>
                <a:rPr lang="en-US" altLang="zh-CN" sz="1400">
                  <a:solidFill>
                    <a:srgbClr val="002060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D</a:t>
              </a:r>
              <a:endParaRPr lang="en-US" altLang="zh-CN" sz="1400"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endParaRPr>
            </a:p>
          </p:txBody>
        </p:sp>
        <p:sp>
          <p:nvSpPr>
            <p:cNvPr id="50" name="矩形 49"/>
            <p:cNvSpPr/>
            <p:nvPr>
              <p:custDataLst>
                <p:tags r:id="rId6"/>
              </p:custDataLst>
            </p:nvPr>
          </p:nvSpPr>
          <p:spPr>
            <a:xfrm>
              <a:off x="8987" y="2945"/>
              <a:ext cx="461" cy="373"/>
            </a:xfrm>
            <a:prstGeom prst="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1" name="文本框 50"/>
            <p:cNvSpPr txBox="1"/>
            <p:nvPr>
              <p:custDataLst>
                <p:tags r:id="rId7"/>
              </p:custDataLst>
            </p:nvPr>
          </p:nvSpPr>
          <p:spPr>
            <a:xfrm>
              <a:off x="8863" y="2792"/>
              <a:ext cx="510" cy="68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l">
                <a:buClrTx/>
                <a:buSzTx/>
                <a:buFontTx/>
              </a:pPr>
              <a:r>
                <a:rPr lang="en-US" altLang="zh-CN" sz="1400">
                  <a:solidFill>
                    <a:srgbClr val="002060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1</a:t>
              </a:r>
              <a:endParaRPr lang="en-US" altLang="zh-CN" sz="1400"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endParaRPr>
            </a:p>
          </p:txBody>
        </p:sp>
        <p:cxnSp>
          <p:nvCxnSpPr>
            <p:cNvPr id="52" name="肘形连接符 51"/>
            <p:cNvCxnSpPr/>
            <p:nvPr/>
          </p:nvCxnSpPr>
          <p:spPr>
            <a:xfrm>
              <a:off x="2386" y="1145"/>
              <a:ext cx="6828" cy="1975"/>
            </a:xfrm>
            <a:prstGeom prst="bentConnector3">
              <a:avLst>
                <a:gd name="adj1" fmla="val 77021"/>
              </a:avLst>
            </a:prstGeom>
            <a:effectLst>
              <a:glow rad="228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圆角矩形 53">
            <a:hlinkHover r:id="" action="ppaction://hlinkshowjump?jump=nextslide"/>
          </p:cNvPr>
          <p:cNvSpPr/>
          <p:nvPr>
            <p:custDataLst>
              <p:tags r:id="rId8"/>
            </p:custDataLst>
          </p:nvPr>
        </p:nvSpPr>
        <p:spPr>
          <a:xfrm>
            <a:off x="5507355" y="5080000"/>
            <a:ext cx="2132965" cy="156400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000">
                <a:sym typeface="+mn-ea"/>
              </a:rPr>
              <a:t>分析</a:t>
            </a:r>
            <a:r>
              <a:rPr lang="zh-CN" altLang="en-US" sz="2000">
                <a:sym typeface="+mn-ea"/>
              </a:rPr>
              <a:t>监测数据</a:t>
            </a:r>
            <a:endParaRPr lang="zh-CN" altLang="en-US" sz="2000">
              <a:sym typeface="+mn-ea"/>
            </a:endParaRPr>
          </a:p>
        </p:txBody>
      </p:sp>
    </p:spTree>
    <p:custDataLst>
      <p:tags r:id="rId9"/>
    </p:custData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9" name="圆角矩形 38"/>
          <p:cNvSpPr/>
          <p:nvPr>
            <p:custDataLst>
              <p:tags r:id="rId1"/>
            </p:custDataLst>
          </p:nvPr>
        </p:nvSpPr>
        <p:spPr>
          <a:xfrm>
            <a:off x="26035" y="30480"/>
            <a:ext cx="12118340" cy="6827520"/>
          </a:xfrm>
          <a:prstGeom prst="roundRect">
            <a:avLst>
              <a:gd name="adj" fmla="val 3943"/>
            </a:avLst>
          </a:prstGeom>
          <a:ln w="28575"/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4" name="直接连接符 3"/>
          <p:cNvCxnSpPr/>
          <p:nvPr>
            <p:custDataLst>
              <p:tags r:id="rId2"/>
            </p:custDataLst>
          </p:nvPr>
        </p:nvCxnSpPr>
        <p:spPr>
          <a:xfrm>
            <a:off x="53975" y="4847590"/>
            <a:ext cx="12109450" cy="0"/>
          </a:xfrm>
          <a:prstGeom prst="line">
            <a:avLst/>
          </a:prstGeom>
          <a:ln w="28575">
            <a:prstDash val="solid"/>
          </a:ln>
          <a:effectLst>
            <a:glow rad="101600">
              <a:schemeClr val="accent2">
                <a:satMod val="175000"/>
                <a:alpha val="40000"/>
              </a:schemeClr>
            </a:glow>
            <a:innerShdw blurRad="63500" dist="50800" dir="13500000">
              <a:prstClr val="black">
                <a:alpha val="50000"/>
              </a:prstClr>
            </a:innerShdw>
            <a:softEdge rad="127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>
            <p:custDataLst>
              <p:tags r:id="rId3"/>
            </p:custDataLst>
          </p:nvPr>
        </p:nvCxnSpPr>
        <p:spPr>
          <a:xfrm flipH="1">
            <a:off x="7104380" y="19685"/>
            <a:ext cx="3810" cy="4839335"/>
          </a:xfrm>
          <a:prstGeom prst="line">
            <a:avLst/>
          </a:prstGeom>
          <a:ln w="28575">
            <a:prstDash val="solid"/>
          </a:ln>
          <a:effectLst>
            <a:glow rad="101600">
              <a:schemeClr val="accent2">
                <a:satMod val="175000"/>
                <a:alpha val="40000"/>
              </a:schemeClr>
            </a:glow>
            <a:innerShdw blurRad="63500" dist="50800" dir="13500000">
              <a:prstClr val="black">
                <a:alpha val="50000"/>
              </a:prstClr>
            </a:innerShdw>
            <a:softEdge rad="127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表格 8"/>
          <p:cNvGraphicFramePr/>
          <p:nvPr>
            <p:custDataLst>
              <p:tags r:id="rId4"/>
            </p:custDataLst>
          </p:nvPr>
        </p:nvGraphicFramePr>
        <p:xfrm>
          <a:off x="7172325" y="819150"/>
          <a:ext cx="4909185" cy="15773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5090"/>
                <a:gridCol w="888523"/>
                <a:gridCol w="888365"/>
                <a:gridCol w="889158"/>
                <a:gridCol w="888046"/>
              </a:tblGrid>
              <a:tr h="753110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600" b="1" spc="13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日期</a:t>
                      </a:r>
                      <a:endParaRPr lang="zh-CN" altLang="en-US" sz="1600" b="1" spc="13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19050" cap="rnd">
                      <a:solidFill>
                        <a:srgbClr val="03A9F5"/>
                      </a:solidFill>
                      <a:prstDash val="solid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solidFill>
                      <a:srgbClr val="03A9F5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600" b="1" spc="13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6.25</a:t>
                      </a:r>
                      <a:endParaRPr lang="en-US" altLang="zh-CN" sz="1600" b="1" spc="13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FFFFFF"/>
                      </a:solidFill>
                      <a:prstDash val="dot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solidFill>
                      <a:srgbClr val="03A9F5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400" b="1" spc="13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6.26</a:t>
                      </a:r>
                      <a:endParaRPr lang="en-US" altLang="zh-CN" sz="1400" b="1" spc="13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FFFFFF"/>
                      </a:solidFill>
                      <a:prstDash val="dot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solidFill>
                      <a:srgbClr val="03A9F5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1400" b="1" spc="13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6.27</a:t>
                      </a:r>
                      <a:endParaRPr lang="en-US" altLang="zh-CN" sz="1400" b="1" spc="13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FFFFFF"/>
                      </a:solidFill>
                      <a:prstDash val="dot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solidFill>
                      <a:srgbClr val="03A9F5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1400" b="1" spc="13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6.28</a:t>
                      </a:r>
                      <a:endParaRPr lang="en-US" altLang="zh-CN" sz="1400" b="1" spc="130">
                        <a:solidFill>
                          <a:schemeClr val="accent4">
                            <a:lumMod val="75000"/>
                          </a:schemeClr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FFFFFF"/>
                      </a:solidFill>
                      <a:prstDash val="dot"/>
                    </a:lnL>
                    <a:lnR w="19050" cap="rnd">
                      <a:solidFill>
                        <a:srgbClr val="03A9F5"/>
                      </a:solidFill>
                      <a:prstDash val="solid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solidFill>
                      <a:srgbClr val="03A9F5"/>
                    </a:solidFill>
                  </a:tcPr>
                </a:tc>
              </a:tr>
              <a:tr h="824230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600" b="0" spc="130">
                          <a:solidFill>
                            <a:srgbClr val="00206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异常概率</a:t>
                      </a:r>
                      <a:endParaRPr lang="zh-CN" altLang="en-US" sz="1600" b="0" spc="130">
                        <a:solidFill>
                          <a:srgbClr val="00206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19050" cap="rnd">
                      <a:solidFill>
                        <a:srgbClr val="03A9F5"/>
                      </a:solidFill>
                      <a:prstDash val="solid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zh-CN" altLang="en-US" sz="1600" b="0" spc="130">
                        <a:solidFill>
                          <a:srgbClr val="00206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zh-CN" altLang="en-US" sz="1600" b="0" spc="130">
                        <a:solidFill>
                          <a:srgbClr val="00206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zh-CN" sz="1800" b="0" spc="13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zh-CN" sz="1800" b="0" spc="13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19050" cap="rnd">
                      <a:solidFill>
                        <a:srgbClr val="03A9F5"/>
                      </a:solidFill>
                      <a:prstDash val="solid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2" name="表格 11"/>
          <p:cNvGraphicFramePr/>
          <p:nvPr>
            <p:custDataLst>
              <p:tags r:id="rId5"/>
            </p:custDataLst>
          </p:nvPr>
        </p:nvGraphicFramePr>
        <p:xfrm>
          <a:off x="7202805" y="3073400"/>
          <a:ext cx="4924425" cy="16998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3635"/>
                <a:gridCol w="629920"/>
                <a:gridCol w="630766"/>
                <a:gridCol w="629496"/>
                <a:gridCol w="686011"/>
                <a:gridCol w="623570"/>
                <a:gridCol w="581023"/>
              </a:tblGrid>
              <a:tr h="760730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700" b="1" spc="13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点位</a:t>
                      </a:r>
                      <a:endParaRPr lang="zh-CN" altLang="en-US" sz="1700" b="1" spc="13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19050" cap="rnd">
                      <a:solidFill>
                        <a:srgbClr val="03A9F5"/>
                      </a:solidFill>
                      <a:prstDash val="solid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solidFill>
                      <a:srgbClr val="03A9F5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600" b="1" spc="13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A</a:t>
                      </a:r>
                      <a:endParaRPr lang="en-US" altLang="zh-CN" sz="1700" b="1" spc="13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FFFFFF"/>
                      </a:solidFill>
                      <a:prstDash val="dot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solidFill>
                      <a:srgbClr val="03A9F5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600" b="1" spc="13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B</a:t>
                      </a:r>
                      <a:endParaRPr lang="en-US" altLang="zh-CN" sz="1700" b="1" spc="13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FFFFFF"/>
                      </a:solidFill>
                      <a:prstDash val="dot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solidFill>
                      <a:srgbClr val="03A9F5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1600" b="1" spc="13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C</a:t>
                      </a:r>
                      <a:endParaRPr lang="en-US" altLang="zh-CN" sz="1600" b="1" spc="13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FFFFFF"/>
                      </a:solidFill>
                      <a:prstDash val="dot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solidFill>
                      <a:srgbClr val="03A9F5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1600" b="1" spc="13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D</a:t>
                      </a:r>
                      <a:endParaRPr lang="en-US" altLang="zh-CN" sz="1600" b="1" spc="13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FFFFFF"/>
                      </a:solidFill>
                      <a:prstDash val="dot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solidFill>
                      <a:srgbClr val="03A9F5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1600" b="1" spc="13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E</a:t>
                      </a:r>
                      <a:endParaRPr lang="en-US" altLang="zh-CN" sz="1700" b="1" spc="13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FFFFFF"/>
                      </a:solidFill>
                      <a:prstDash val="dot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solidFill>
                      <a:srgbClr val="03A9F5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1600" b="1" spc="13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F</a:t>
                      </a:r>
                      <a:endParaRPr lang="en-US" altLang="zh-CN" sz="1600" b="1" spc="13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FFFFFF"/>
                      </a:solidFill>
                      <a:prstDash val="dot"/>
                    </a:lnL>
                    <a:lnR w="19050" cap="rnd">
                      <a:solidFill>
                        <a:srgbClr val="03A9F5"/>
                      </a:solidFill>
                      <a:prstDash val="solid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solidFill>
                      <a:srgbClr val="03A9F5"/>
                    </a:solidFill>
                  </a:tcPr>
                </a:tc>
              </a:tr>
              <a:tr h="939165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600" b="0" spc="130">
                          <a:solidFill>
                            <a:srgbClr val="00206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异常概率β</a:t>
                      </a:r>
                      <a:endParaRPr lang="zh-CN" altLang="en-US" sz="1600" b="0" spc="130">
                        <a:solidFill>
                          <a:srgbClr val="00206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45720" marR="45720" anchor="ctr">
                    <a:lnL w="19050" cap="rnd">
                      <a:solidFill>
                        <a:srgbClr val="03A9F5"/>
                      </a:solidFill>
                      <a:prstDash val="solid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zh-CN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zh-CN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zh-CN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zh-CN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zh-CN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zh-CN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19050" cap="rnd">
                      <a:solidFill>
                        <a:srgbClr val="03A9F5"/>
                      </a:solidFill>
                      <a:prstDash val="solid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  <p:sp>
        <p:nvSpPr>
          <p:cNvPr id="26" name="圆角矩形 25"/>
          <p:cNvSpPr/>
          <p:nvPr>
            <p:custDataLst>
              <p:tags r:id="rId6"/>
            </p:custDataLst>
          </p:nvPr>
        </p:nvSpPr>
        <p:spPr>
          <a:xfrm>
            <a:off x="7682865" y="236220"/>
            <a:ext cx="3964940" cy="498475"/>
          </a:xfrm>
          <a:prstGeom prst="roundRect">
            <a:avLst>
              <a:gd name="adj" fmla="val 47261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000">
                <a:sym typeface="+mn-ea"/>
              </a:rPr>
              <a:t>历史总概率异常</a:t>
            </a:r>
            <a:endParaRPr lang="zh-CN" altLang="en-US" sz="2000">
              <a:sym typeface="+mn-ea"/>
            </a:endParaRPr>
          </a:p>
        </p:txBody>
      </p:sp>
      <p:sp>
        <p:nvSpPr>
          <p:cNvPr id="27" name="圆角矩形 26"/>
          <p:cNvSpPr/>
          <p:nvPr>
            <p:custDataLst>
              <p:tags r:id="rId7"/>
            </p:custDataLst>
          </p:nvPr>
        </p:nvSpPr>
        <p:spPr>
          <a:xfrm>
            <a:off x="7682865" y="2480310"/>
            <a:ext cx="3964940" cy="498475"/>
          </a:xfrm>
          <a:prstGeom prst="roundRect">
            <a:avLst>
              <a:gd name="adj" fmla="val 47261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000">
                <a:sym typeface="+mn-ea"/>
              </a:rPr>
              <a:t>当天各点位异常</a:t>
            </a:r>
            <a:endParaRPr lang="zh-CN" altLang="en-US" sz="2000">
              <a:sym typeface="+mn-ea"/>
            </a:endParaRPr>
          </a:p>
        </p:txBody>
      </p:sp>
      <p:pic>
        <p:nvPicPr>
          <p:cNvPr id="3" name="2023-06-28 14-25-48">
            <a:hlinkClick r:id="" action="ppaction://media"/>
          </p:cNvPr>
          <p:cNvPicPr/>
          <p:nvPr>
            <a:videoFile r:link="rId8"/>
            <p:extLst>
              <p:ext uri="{DAA4B4D4-6D71-4841-9C94-3DE7FCFB9230}">
                <p14:media xmlns:p14="http://schemas.microsoft.com/office/powerpoint/2010/main" r:embed="rId9"/>
              </p:ext>
            </p:extLst>
            <p:custDataLst>
              <p:tags r:id="rId10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60960" y="464820"/>
            <a:ext cx="7019925" cy="3949700"/>
          </a:xfrm>
          <a:prstGeom prst="rect">
            <a:avLst/>
          </a:prstGeom>
        </p:spPr>
      </p:pic>
      <p:sp>
        <p:nvSpPr>
          <p:cNvPr id="6" name="圆角矩形 5"/>
          <p:cNvSpPr/>
          <p:nvPr>
            <p:custDataLst>
              <p:tags r:id="rId12"/>
            </p:custDataLst>
          </p:nvPr>
        </p:nvSpPr>
        <p:spPr>
          <a:xfrm>
            <a:off x="2795270" y="5080000"/>
            <a:ext cx="2132965" cy="156400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000">
                <a:sym typeface="+mn-ea"/>
              </a:rPr>
              <a:t>历史总概率异常</a:t>
            </a:r>
            <a:endParaRPr lang="zh-CN" altLang="en-US" sz="2000">
              <a:sym typeface="+mn-ea"/>
            </a:endParaRPr>
          </a:p>
        </p:txBody>
      </p:sp>
      <p:sp>
        <p:nvSpPr>
          <p:cNvPr id="25" name="圆角矩形 24"/>
          <p:cNvSpPr/>
          <p:nvPr>
            <p:custDataLst>
              <p:tags r:id="rId13"/>
            </p:custDataLst>
          </p:nvPr>
        </p:nvSpPr>
        <p:spPr>
          <a:xfrm>
            <a:off x="5161280" y="5080000"/>
            <a:ext cx="2132965" cy="156400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000">
                <a:sym typeface="+mn-ea"/>
              </a:rPr>
              <a:t>当天各点位</a:t>
            </a:r>
            <a:r>
              <a:rPr lang="zh-CN" altLang="en-US" sz="2000">
                <a:sym typeface="+mn-ea"/>
              </a:rPr>
              <a:t>异常</a:t>
            </a:r>
            <a:endParaRPr lang="zh-CN" altLang="en-US" sz="2000">
              <a:sym typeface="+mn-ea"/>
            </a:endParaRPr>
          </a:p>
        </p:txBody>
      </p:sp>
      <p:sp>
        <p:nvSpPr>
          <p:cNvPr id="54" name="圆角矩形 53"/>
          <p:cNvSpPr/>
          <p:nvPr>
            <p:custDataLst>
              <p:tags r:id="rId14"/>
            </p:custDataLst>
          </p:nvPr>
        </p:nvSpPr>
        <p:spPr>
          <a:xfrm>
            <a:off x="7588250" y="5080000"/>
            <a:ext cx="2132965" cy="156400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000">
                <a:sym typeface="+mn-ea"/>
              </a:rPr>
              <a:t>开始分析</a:t>
            </a:r>
            <a:r>
              <a:rPr lang="zh-CN" altLang="en-US" sz="2000">
                <a:sym typeface="+mn-ea"/>
              </a:rPr>
              <a:t>路线</a:t>
            </a:r>
            <a:endParaRPr lang="zh-CN" altLang="en-US" sz="2000">
              <a:sym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0960" y="464820"/>
            <a:ext cx="7021195" cy="3949700"/>
          </a:xfrm>
          <a:prstGeom prst="rect">
            <a:avLst/>
          </a:prstGeom>
        </p:spPr>
      </p:pic>
    </p:spTree>
    <p:custDataLst>
      <p:tags r:id="rId16"/>
    </p:custDataLst>
  </p:cSld>
  <p:clrMapOvr>
    <a:masterClrMapping/>
  </p:clrMapOvr>
  <p:transition advClick="0"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242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238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0">
              <p:cMediaNode>
                <p:cTn id="9" fill="hold" display="1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9" name="组合 28"/>
          <p:cNvGrpSpPr/>
          <p:nvPr>
            <p:custDataLst>
              <p:tags r:id="rId1"/>
            </p:custDataLst>
          </p:nvPr>
        </p:nvGrpSpPr>
        <p:grpSpPr>
          <a:xfrm>
            <a:off x="73660" y="-21590"/>
            <a:ext cx="12137390" cy="6838315"/>
            <a:chOff x="41" y="31"/>
            <a:chExt cx="19114" cy="10769"/>
          </a:xfrm>
        </p:grpSpPr>
        <p:sp>
          <p:nvSpPr>
            <p:cNvPr id="39" name="圆角矩形 38"/>
            <p:cNvSpPr/>
            <p:nvPr>
              <p:custDataLst>
                <p:tags r:id="rId2"/>
              </p:custDataLst>
            </p:nvPr>
          </p:nvSpPr>
          <p:spPr>
            <a:xfrm>
              <a:off x="41" y="48"/>
              <a:ext cx="19084" cy="10752"/>
            </a:xfrm>
            <a:prstGeom prst="roundRect">
              <a:avLst>
                <a:gd name="adj" fmla="val 3943"/>
              </a:avLst>
            </a:prstGeom>
            <a:ln w="28575"/>
            <a:effectLst>
              <a:glow rad="1016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cxnSp>
          <p:nvCxnSpPr>
            <p:cNvPr id="27" name="直接连接符 26"/>
            <p:cNvCxnSpPr/>
            <p:nvPr>
              <p:custDataLst>
                <p:tags r:id="rId3"/>
              </p:custDataLst>
            </p:nvPr>
          </p:nvCxnSpPr>
          <p:spPr>
            <a:xfrm>
              <a:off x="85" y="7634"/>
              <a:ext cx="19070" cy="0"/>
            </a:xfrm>
            <a:prstGeom prst="line">
              <a:avLst/>
            </a:prstGeom>
            <a:ln w="28575">
              <a:prstDash val="solid"/>
            </a:ln>
            <a:effectLst>
              <a:glow rad="101600">
                <a:schemeClr val="accent2">
                  <a:satMod val="175000"/>
                  <a:alpha val="40000"/>
                </a:schemeClr>
              </a:glow>
              <a:innerShdw blurRad="63500" dist="50800" dir="13500000">
                <a:prstClr val="black">
                  <a:alpha val="50000"/>
                </a:prstClr>
              </a:innerShdw>
              <a:softEdge rad="1270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>
              <p:custDataLst>
                <p:tags r:id="rId4"/>
              </p:custDataLst>
            </p:nvPr>
          </p:nvCxnSpPr>
          <p:spPr>
            <a:xfrm flipH="1">
              <a:off x="11188" y="31"/>
              <a:ext cx="6" cy="7621"/>
            </a:xfrm>
            <a:prstGeom prst="line">
              <a:avLst/>
            </a:prstGeom>
            <a:ln w="28575">
              <a:prstDash val="solid"/>
            </a:ln>
            <a:effectLst>
              <a:glow rad="101600">
                <a:schemeClr val="accent2">
                  <a:satMod val="175000"/>
                  <a:alpha val="40000"/>
                </a:schemeClr>
              </a:glow>
              <a:innerShdw blurRad="63500" dist="50800" dir="13500000">
                <a:prstClr val="black">
                  <a:alpha val="50000"/>
                </a:prstClr>
              </a:innerShdw>
              <a:softEdge rad="1270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540" y="351790"/>
            <a:ext cx="6917055" cy="389128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7279640" y="873760"/>
            <a:ext cx="4752975" cy="2846705"/>
            <a:chOff x="344" y="438"/>
            <a:chExt cx="10547" cy="6315"/>
          </a:xfrm>
        </p:grpSpPr>
        <p:sp>
          <p:nvSpPr>
            <p:cNvPr id="7" name="等腰三角形 6"/>
            <p:cNvSpPr/>
            <p:nvPr/>
          </p:nvSpPr>
          <p:spPr>
            <a:xfrm rot="10800000">
              <a:off x="9066" y="2558"/>
              <a:ext cx="300" cy="372"/>
            </a:xfrm>
            <a:prstGeom prst="triangle">
              <a:avLst>
                <a:gd name="adj" fmla="val 46000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cxnSp>
          <p:nvCxnSpPr>
            <p:cNvPr id="8" name="肘形连接符 7"/>
            <p:cNvCxnSpPr/>
            <p:nvPr/>
          </p:nvCxnSpPr>
          <p:spPr>
            <a:xfrm>
              <a:off x="2018" y="1141"/>
              <a:ext cx="5633" cy="5492"/>
            </a:xfrm>
            <a:prstGeom prst="bentConnector3">
              <a:avLst>
                <a:gd name="adj1" fmla="val 99908"/>
              </a:avLst>
            </a:prstGeom>
            <a:ln w="63500" cap="rnd"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肘形连接符 9"/>
            <p:cNvCxnSpPr/>
            <p:nvPr/>
          </p:nvCxnSpPr>
          <p:spPr>
            <a:xfrm flipV="1">
              <a:off x="344" y="3863"/>
              <a:ext cx="10407" cy="5"/>
            </a:xfrm>
            <a:prstGeom prst="bentConnector3">
              <a:avLst>
                <a:gd name="adj1" fmla="val 50004"/>
              </a:avLst>
            </a:prstGeom>
            <a:ln w="63500" cap="rnd">
              <a:solidFill>
                <a:srgbClr val="C0000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肘形连接符 10"/>
            <p:cNvCxnSpPr/>
            <p:nvPr/>
          </p:nvCxnSpPr>
          <p:spPr>
            <a:xfrm rot="5400000" flipV="1">
              <a:off x="1545" y="3204"/>
              <a:ext cx="6315" cy="782"/>
            </a:xfrm>
            <a:prstGeom prst="bentConnector3">
              <a:avLst>
                <a:gd name="adj1" fmla="val 32695"/>
              </a:avLst>
            </a:prstGeom>
            <a:ln w="63500" cap="rnd">
              <a:solidFill>
                <a:schemeClr val="accent4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肘形连接符 11"/>
            <p:cNvCxnSpPr/>
            <p:nvPr/>
          </p:nvCxnSpPr>
          <p:spPr>
            <a:xfrm flipV="1">
              <a:off x="1426" y="3120"/>
              <a:ext cx="9465" cy="3034"/>
            </a:xfrm>
            <a:prstGeom prst="bentConnector3">
              <a:avLst>
                <a:gd name="adj1" fmla="val 50014"/>
              </a:avLst>
            </a:prstGeom>
            <a:ln w="63500" cap="rnd">
              <a:solidFill>
                <a:schemeClr val="accent3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椭圆 12"/>
            <p:cNvSpPr/>
            <p:nvPr/>
          </p:nvSpPr>
          <p:spPr>
            <a:xfrm>
              <a:off x="1145" y="3771"/>
              <a:ext cx="183" cy="1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/>
          </p:nvSpPr>
          <p:spPr>
            <a:xfrm>
              <a:off x="5011" y="3773"/>
              <a:ext cx="183" cy="1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6" name="椭圆 15"/>
            <p:cNvSpPr/>
            <p:nvPr/>
          </p:nvSpPr>
          <p:spPr>
            <a:xfrm>
              <a:off x="5003" y="4859"/>
              <a:ext cx="183" cy="1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/>
          </p:nvSpPr>
          <p:spPr>
            <a:xfrm>
              <a:off x="6080" y="3796"/>
              <a:ext cx="183" cy="1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/>
          </p:nvSpPr>
          <p:spPr>
            <a:xfrm>
              <a:off x="7554" y="3035"/>
              <a:ext cx="183" cy="1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0" name="椭圆 19"/>
            <p:cNvSpPr/>
            <p:nvPr/>
          </p:nvSpPr>
          <p:spPr>
            <a:xfrm>
              <a:off x="7554" y="3773"/>
              <a:ext cx="183" cy="1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1" name="椭圆 20"/>
            <p:cNvSpPr/>
            <p:nvPr/>
          </p:nvSpPr>
          <p:spPr>
            <a:xfrm>
              <a:off x="4216" y="1063"/>
              <a:ext cx="183" cy="1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2" name="椭圆 21"/>
            <p:cNvSpPr/>
            <p:nvPr/>
          </p:nvSpPr>
          <p:spPr>
            <a:xfrm>
              <a:off x="5267" y="1063"/>
              <a:ext cx="183" cy="1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6434" y="1063"/>
              <a:ext cx="183" cy="1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2660" y="1063"/>
              <a:ext cx="183" cy="1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>
              <a:off x="2413" y="3796"/>
              <a:ext cx="183" cy="1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0" name="椭圆 29"/>
            <p:cNvSpPr/>
            <p:nvPr/>
          </p:nvSpPr>
          <p:spPr>
            <a:xfrm>
              <a:off x="3321" y="3795"/>
              <a:ext cx="183" cy="1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1" name="椭圆 30"/>
            <p:cNvSpPr/>
            <p:nvPr/>
          </p:nvSpPr>
          <p:spPr>
            <a:xfrm>
              <a:off x="4246" y="3773"/>
              <a:ext cx="183" cy="1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grpSp>
          <p:nvGrpSpPr>
            <p:cNvPr id="32" name="组合 31"/>
            <p:cNvGrpSpPr/>
            <p:nvPr/>
          </p:nvGrpSpPr>
          <p:grpSpPr>
            <a:xfrm rot="0">
              <a:off x="1678" y="6061"/>
              <a:ext cx="2289" cy="188"/>
              <a:chOff x="2259" y="9374"/>
              <a:chExt cx="1780" cy="146"/>
            </a:xfrm>
          </p:grpSpPr>
          <p:sp>
            <p:nvSpPr>
              <p:cNvPr id="33" name="椭圆 32"/>
              <p:cNvSpPr/>
              <p:nvPr/>
            </p:nvSpPr>
            <p:spPr>
              <a:xfrm>
                <a:off x="2259" y="9374"/>
                <a:ext cx="142" cy="147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34" name="椭圆 33"/>
              <p:cNvSpPr/>
              <p:nvPr/>
            </p:nvSpPr>
            <p:spPr>
              <a:xfrm>
                <a:off x="3120" y="9374"/>
                <a:ext cx="142" cy="147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35" name="椭圆 34"/>
              <p:cNvSpPr/>
              <p:nvPr/>
            </p:nvSpPr>
            <p:spPr>
              <a:xfrm>
                <a:off x="3897" y="9374"/>
                <a:ext cx="142" cy="147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sp>
          <p:nvSpPr>
            <p:cNvPr id="36" name="椭圆 35"/>
            <p:cNvSpPr/>
            <p:nvPr/>
          </p:nvSpPr>
          <p:spPr>
            <a:xfrm>
              <a:off x="4998" y="6064"/>
              <a:ext cx="183" cy="1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7" name="椭圆 36"/>
            <p:cNvSpPr/>
            <p:nvPr/>
          </p:nvSpPr>
          <p:spPr>
            <a:xfrm>
              <a:off x="5011" y="2901"/>
              <a:ext cx="183" cy="1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8" name="椭圆 37"/>
            <p:cNvSpPr/>
            <p:nvPr/>
          </p:nvSpPr>
          <p:spPr>
            <a:xfrm>
              <a:off x="4216" y="2145"/>
              <a:ext cx="183" cy="1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0" name="椭圆 39"/>
            <p:cNvSpPr/>
            <p:nvPr/>
          </p:nvSpPr>
          <p:spPr>
            <a:xfrm>
              <a:off x="8593" y="3035"/>
              <a:ext cx="183" cy="1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1" name="椭圆 40"/>
            <p:cNvSpPr/>
            <p:nvPr/>
          </p:nvSpPr>
          <p:spPr>
            <a:xfrm>
              <a:off x="9849" y="3035"/>
              <a:ext cx="183" cy="1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2" name="椭圆 41"/>
            <p:cNvSpPr/>
            <p:nvPr/>
          </p:nvSpPr>
          <p:spPr>
            <a:xfrm>
              <a:off x="9027" y="3771"/>
              <a:ext cx="183" cy="1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3" name="椭圆 42"/>
            <p:cNvSpPr/>
            <p:nvPr/>
          </p:nvSpPr>
          <p:spPr>
            <a:xfrm>
              <a:off x="10378" y="3771"/>
              <a:ext cx="183" cy="1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4" name="椭圆 43"/>
            <p:cNvSpPr/>
            <p:nvPr/>
          </p:nvSpPr>
          <p:spPr>
            <a:xfrm>
              <a:off x="7554" y="1340"/>
              <a:ext cx="183" cy="1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5" name="椭圆 44"/>
            <p:cNvSpPr/>
            <p:nvPr/>
          </p:nvSpPr>
          <p:spPr>
            <a:xfrm>
              <a:off x="7554" y="2230"/>
              <a:ext cx="183" cy="1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6" name="椭圆 45"/>
            <p:cNvSpPr/>
            <p:nvPr/>
          </p:nvSpPr>
          <p:spPr>
            <a:xfrm>
              <a:off x="7554" y="4793"/>
              <a:ext cx="183" cy="1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7" name="椭圆 46"/>
            <p:cNvSpPr/>
            <p:nvPr/>
          </p:nvSpPr>
          <p:spPr>
            <a:xfrm>
              <a:off x="7554" y="5908"/>
              <a:ext cx="183" cy="1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8" name="椭圆 47"/>
            <p:cNvSpPr/>
            <p:nvPr/>
          </p:nvSpPr>
          <p:spPr>
            <a:xfrm>
              <a:off x="6080" y="4982"/>
              <a:ext cx="183" cy="1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8857" y="1983"/>
              <a:ext cx="510" cy="68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l">
                <a:buClrTx/>
                <a:buSzTx/>
                <a:buFontTx/>
              </a:pPr>
              <a:r>
                <a:rPr lang="en-US" altLang="zh-CN" sz="1400">
                  <a:solidFill>
                    <a:srgbClr val="002060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D</a:t>
              </a:r>
              <a:endParaRPr lang="en-US" altLang="zh-CN" sz="1400"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endParaRPr>
            </a:p>
          </p:txBody>
        </p:sp>
        <p:sp>
          <p:nvSpPr>
            <p:cNvPr id="50" name="矩形 49"/>
            <p:cNvSpPr/>
            <p:nvPr>
              <p:custDataLst>
                <p:tags r:id="rId6"/>
              </p:custDataLst>
            </p:nvPr>
          </p:nvSpPr>
          <p:spPr>
            <a:xfrm>
              <a:off x="8987" y="2945"/>
              <a:ext cx="461" cy="373"/>
            </a:xfrm>
            <a:prstGeom prst="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1" name="文本框 50"/>
            <p:cNvSpPr txBox="1"/>
            <p:nvPr>
              <p:custDataLst>
                <p:tags r:id="rId7"/>
              </p:custDataLst>
            </p:nvPr>
          </p:nvSpPr>
          <p:spPr>
            <a:xfrm>
              <a:off x="8863" y="2792"/>
              <a:ext cx="510" cy="68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l">
                <a:buClrTx/>
                <a:buSzTx/>
                <a:buFontTx/>
              </a:pPr>
              <a:r>
                <a:rPr lang="en-US" altLang="zh-CN" sz="1400">
                  <a:solidFill>
                    <a:srgbClr val="002060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1</a:t>
              </a:r>
              <a:endParaRPr lang="en-US" altLang="zh-CN" sz="1400"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endParaRPr>
            </a:p>
          </p:txBody>
        </p:sp>
        <p:cxnSp>
          <p:nvCxnSpPr>
            <p:cNvPr id="52" name="肘形连接符 51"/>
            <p:cNvCxnSpPr/>
            <p:nvPr/>
          </p:nvCxnSpPr>
          <p:spPr>
            <a:xfrm>
              <a:off x="2386" y="1145"/>
              <a:ext cx="6828" cy="1975"/>
            </a:xfrm>
            <a:prstGeom prst="bentConnector3">
              <a:avLst>
                <a:gd name="adj1" fmla="val 77021"/>
              </a:avLst>
            </a:prstGeom>
            <a:effectLst>
              <a:glow rad="228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圆角矩形 53">
            <a:hlinkClick r:id="" action="ppaction://hlinkshowjump?jump=nextslide"/>
          </p:cNvPr>
          <p:cNvSpPr/>
          <p:nvPr>
            <p:custDataLst>
              <p:tags r:id="rId8"/>
            </p:custDataLst>
          </p:nvPr>
        </p:nvSpPr>
        <p:spPr>
          <a:xfrm>
            <a:off x="5507355" y="5080000"/>
            <a:ext cx="2132965" cy="1564005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000">
                <a:sym typeface="+mn-ea"/>
              </a:rPr>
              <a:t>分析</a:t>
            </a:r>
            <a:r>
              <a:rPr lang="zh-CN" altLang="en-US" sz="2000">
                <a:sym typeface="+mn-ea"/>
              </a:rPr>
              <a:t>监测数据</a:t>
            </a:r>
            <a:endParaRPr lang="zh-CN" altLang="en-US" sz="2000">
              <a:sym typeface="+mn-ea"/>
            </a:endParaRPr>
          </a:p>
        </p:txBody>
      </p:sp>
    </p:spTree>
    <p:custDataLst>
      <p:tags r:id="rId9"/>
    </p:custData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9" name="组合 28"/>
          <p:cNvGrpSpPr/>
          <p:nvPr>
            <p:custDataLst>
              <p:tags r:id="rId1"/>
            </p:custDataLst>
          </p:nvPr>
        </p:nvGrpSpPr>
        <p:grpSpPr>
          <a:xfrm>
            <a:off x="73660" y="-21590"/>
            <a:ext cx="12137390" cy="6838315"/>
            <a:chOff x="41" y="31"/>
            <a:chExt cx="19114" cy="10769"/>
          </a:xfrm>
        </p:grpSpPr>
        <p:sp>
          <p:nvSpPr>
            <p:cNvPr id="39" name="圆角矩形 38"/>
            <p:cNvSpPr/>
            <p:nvPr>
              <p:custDataLst>
                <p:tags r:id="rId2"/>
              </p:custDataLst>
            </p:nvPr>
          </p:nvSpPr>
          <p:spPr>
            <a:xfrm>
              <a:off x="41" y="48"/>
              <a:ext cx="19084" cy="10752"/>
            </a:xfrm>
            <a:prstGeom prst="roundRect">
              <a:avLst>
                <a:gd name="adj" fmla="val 3943"/>
              </a:avLst>
            </a:prstGeom>
            <a:ln w="28575"/>
            <a:effectLst>
              <a:glow rad="1016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cxnSp>
          <p:nvCxnSpPr>
            <p:cNvPr id="27" name="直接连接符 26"/>
            <p:cNvCxnSpPr/>
            <p:nvPr>
              <p:custDataLst>
                <p:tags r:id="rId3"/>
              </p:custDataLst>
            </p:nvPr>
          </p:nvCxnSpPr>
          <p:spPr>
            <a:xfrm>
              <a:off x="85" y="7634"/>
              <a:ext cx="19070" cy="0"/>
            </a:xfrm>
            <a:prstGeom prst="line">
              <a:avLst/>
            </a:prstGeom>
            <a:ln w="28575">
              <a:prstDash val="solid"/>
            </a:ln>
            <a:effectLst>
              <a:glow rad="101600">
                <a:schemeClr val="accent2">
                  <a:satMod val="175000"/>
                  <a:alpha val="40000"/>
                </a:schemeClr>
              </a:glow>
              <a:innerShdw blurRad="63500" dist="50800" dir="13500000">
                <a:prstClr val="black">
                  <a:alpha val="50000"/>
                </a:prstClr>
              </a:innerShdw>
              <a:softEdge rad="1270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>
              <p:custDataLst>
                <p:tags r:id="rId4"/>
              </p:custDataLst>
            </p:nvPr>
          </p:nvCxnSpPr>
          <p:spPr>
            <a:xfrm flipH="1">
              <a:off x="11188" y="31"/>
              <a:ext cx="6" cy="7621"/>
            </a:xfrm>
            <a:prstGeom prst="line">
              <a:avLst/>
            </a:prstGeom>
            <a:ln w="28575">
              <a:prstDash val="solid"/>
            </a:ln>
            <a:effectLst>
              <a:glow rad="101600">
                <a:schemeClr val="accent2">
                  <a:satMod val="175000"/>
                  <a:alpha val="40000"/>
                </a:schemeClr>
              </a:glow>
              <a:innerShdw blurRad="63500" dist="50800" dir="13500000">
                <a:prstClr val="black">
                  <a:alpha val="50000"/>
                </a:prstClr>
              </a:innerShdw>
              <a:softEdge rad="1270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540" y="351790"/>
            <a:ext cx="6917055" cy="3891280"/>
          </a:xfrm>
          <a:prstGeom prst="rect">
            <a:avLst/>
          </a:prstGeom>
        </p:spPr>
      </p:pic>
      <p:sp>
        <p:nvSpPr>
          <p:cNvPr id="3" name="圆角矩形 2">
            <a:hlinkClick r:id="" action="ppaction://hlinkshowjump?jump=nextslide"/>
          </p:cNvPr>
          <p:cNvSpPr/>
          <p:nvPr>
            <p:custDataLst>
              <p:tags r:id="rId6"/>
            </p:custDataLst>
          </p:nvPr>
        </p:nvSpPr>
        <p:spPr>
          <a:xfrm>
            <a:off x="5507355" y="5080000"/>
            <a:ext cx="2132965" cy="156400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000">
                <a:sym typeface="+mn-ea"/>
              </a:rPr>
              <a:t>分析</a:t>
            </a:r>
            <a:r>
              <a:rPr lang="zh-CN" altLang="en-US" sz="2000">
                <a:sym typeface="+mn-ea"/>
              </a:rPr>
              <a:t>监测数据</a:t>
            </a:r>
            <a:endParaRPr lang="zh-CN" altLang="en-US" sz="2000">
              <a:sym typeface="+mn-ea"/>
            </a:endParaRPr>
          </a:p>
        </p:txBody>
      </p:sp>
    </p:spTree>
    <p:custDataLst>
      <p:tags r:id="rId7"/>
    </p:custData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9" name="组合 28"/>
          <p:cNvGrpSpPr/>
          <p:nvPr>
            <p:custDataLst>
              <p:tags r:id="rId1"/>
            </p:custDataLst>
          </p:nvPr>
        </p:nvGrpSpPr>
        <p:grpSpPr>
          <a:xfrm>
            <a:off x="73660" y="-21590"/>
            <a:ext cx="12137390" cy="6838315"/>
            <a:chOff x="41" y="31"/>
            <a:chExt cx="19114" cy="10769"/>
          </a:xfrm>
        </p:grpSpPr>
        <p:sp>
          <p:nvSpPr>
            <p:cNvPr id="39" name="圆角矩形 38"/>
            <p:cNvSpPr/>
            <p:nvPr>
              <p:custDataLst>
                <p:tags r:id="rId2"/>
              </p:custDataLst>
            </p:nvPr>
          </p:nvSpPr>
          <p:spPr>
            <a:xfrm>
              <a:off x="41" y="48"/>
              <a:ext cx="19084" cy="10752"/>
            </a:xfrm>
            <a:prstGeom prst="roundRect">
              <a:avLst>
                <a:gd name="adj" fmla="val 3943"/>
              </a:avLst>
            </a:prstGeom>
            <a:ln w="28575"/>
            <a:effectLst>
              <a:glow rad="1016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cxnSp>
          <p:nvCxnSpPr>
            <p:cNvPr id="27" name="直接连接符 26"/>
            <p:cNvCxnSpPr/>
            <p:nvPr>
              <p:custDataLst>
                <p:tags r:id="rId3"/>
              </p:custDataLst>
            </p:nvPr>
          </p:nvCxnSpPr>
          <p:spPr>
            <a:xfrm>
              <a:off x="85" y="7634"/>
              <a:ext cx="19070" cy="0"/>
            </a:xfrm>
            <a:prstGeom prst="line">
              <a:avLst/>
            </a:prstGeom>
            <a:ln w="28575">
              <a:prstDash val="solid"/>
            </a:ln>
            <a:effectLst>
              <a:glow rad="101600">
                <a:schemeClr val="accent2">
                  <a:satMod val="175000"/>
                  <a:alpha val="40000"/>
                </a:schemeClr>
              </a:glow>
              <a:innerShdw blurRad="63500" dist="50800" dir="13500000">
                <a:prstClr val="black">
                  <a:alpha val="50000"/>
                </a:prstClr>
              </a:innerShdw>
              <a:softEdge rad="1270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>
              <p:custDataLst>
                <p:tags r:id="rId4"/>
              </p:custDataLst>
            </p:nvPr>
          </p:nvCxnSpPr>
          <p:spPr>
            <a:xfrm flipH="1">
              <a:off x="11188" y="31"/>
              <a:ext cx="6" cy="7621"/>
            </a:xfrm>
            <a:prstGeom prst="line">
              <a:avLst/>
            </a:prstGeom>
            <a:ln w="28575">
              <a:prstDash val="solid"/>
            </a:ln>
            <a:effectLst>
              <a:glow rad="101600">
                <a:schemeClr val="accent2">
                  <a:satMod val="175000"/>
                  <a:alpha val="40000"/>
                </a:schemeClr>
              </a:glow>
              <a:innerShdw blurRad="63500" dist="50800" dir="13500000">
                <a:prstClr val="black">
                  <a:alpha val="50000"/>
                </a:prstClr>
              </a:innerShdw>
              <a:softEdge rad="1270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圆角矩形 53">
            <a:hlinkHover r:id="" action="ppaction://hlinkshowjump?jump=nextslide"/>
          </p:cNvPr>
          <p:cNvSpPr/>
          <p:nvPr>
            <p:custDataLst>
              <p:tags r:id="rId5"/>
            </p:custDataLst>
          </p:nvPr>
        </p:nvSpPr>
        <p:spPr>
          <a:xfrm>
            <a:off x="5507355" y="5080000"/>
            <a:ext cx="2132965" cy="156400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000">
                <a:sym typeface="+mn-ea"/>
              </a:rPr>
              <a:t>上传</a:t>
            </a:r>
            <a:r>
              <a:rPr lang="zh-CN" altLang="en-US" sz="2000">
                <a:sym typeface="+mn-ea"/>
              </a:rPr>
              <a:t>检测数据</a:t>
            </a:r>
            <a:endParaRPr lang="zh-CN" altLang="en-US" sz="2000">
              <a:sym typeface="+mn-ea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7279640" y="873760"/>
            <a:ext cx="4752975" cy="2846705"/>
            <a:chOff x="344" y="438"/>
            <a:chExt cx="10547" cy="6315"/>
          </a:xfrm>
        </p:grpSpPr>
        <p:sp>
          <p:nvSpPr>
            <p:cNvPr id="3" name="等腰三角形 2"/>
            <p:cNvSpPr/>
            <p:nvPr/>
          </p:nvSpPr>
          <p:spPr>
            <a:xfrm rot="10800000">
              <a:off x="9066" y="2558"/>
              <a:ext cx="300" cy="372"/>
            </a:xfrm>
            <a:prstGeom prst="triangle">
              <a:avLst>
                <a:gd name="adj" fmla="val 46000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cxnSp>
          <p:nvCxnSpPr>
            <p:cNvPr id="56" name="肘形连接符 55"/>
            <p:cNvCxnSpPr/>
            <p:nvPr/>
          </p:nvCxnSpPr>
          <p:spPr>
            <a:xfrm>
              <a:off x="2018" y="1141"/>
              <a:ext cx="5633" cy="5492"/>
            </a:xfrm>
            <a:prstGeom prst="bentConnector3">
              <a:avLst>
                <a:gd name="adj1" fmla="val 99908"/>
              </a:avLst>
            </a:prstGeom>
            <a:ln w="63500" cap="rnd"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肘形连接符 56"/>
            <p:cNvCxnSpPr/>
            <p:nvPr/>
          </p:nvCxnSpPr>
          <p:spPr>
            <a:xfrm flipV="1">
              <a:off x="344" y="3863"/>
              <a:ext cx="10407" cy="5"/>
            </a:xfrm>
            <a:prstGeom prst="bentConnector3">
              <a:avLst>
                <a:gd name="adj1" fmla="val 50004"/>
              </a:avLst>
            </a:prstGeom>
            <a:ln w="63500" cap="rnd">
              <a:solidFill>
                <a:srgbClr val="C0000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肘形连接符 57"/>
            <p:cNvCxnSpPr/>
            <p:nvPr/>
          </p:nvCxnSpPr>
          <p:spPr>
            <a:xfrm rot="5400000" flipV="1">
              <a:off x="1545" y="3204"/>
              <a:ext cx="6315" cy="782"/>
            </a:xfrm>
            <a:prstGeom prst="bentConnector3">
              <a:avLst>
                <a:gd name="adj1" fmla="val 32695"/>
              </a:avLst>
            </a:prstGeom>
            <a:ln w="63500" cap="rnd">
              <a:solidFill>
                <a:schemeClr val="accent4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肘形连接符 58"/>
            <p:cNvCxnSpPr/>
            <p:nvPr/>
          </p:nvCxnSpPr>
          <p:spPr>
            <a:xfrm flipV="1">
              <a:off x="1426" y="3120"/>
              <a:ext cx="9465" cy="3034"/>
            </a:xfrm>
            <a:prstGeom prst="bentConnector3">
              <a:avLst>
                <a:gd name="adj1" fmla="val 50014"/>
              </a:avLst>
            </a:prstGeom>
            <a:ln w="63500" cap="rnd">
              <a:solidFill>
                <a:schemeClr val="accent3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椭圆 59"/>
            <p:cNvSpPr/>
            <p:nvPr/>
          </p:nvSpPr>
          <p:spPr>
            <a:xfrm>
              <a:off x="1145" y="3771"/>
              <a:ext cx="183" cy="1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1" name="椭圆 60"/>
            <p:cNvSpPr/>
            <p:nvPr/>
          </p:nvSpPr>
          <p:spPr>
            <a:xfrm>
              <a:off x="5011" y="3773"/>
              <a:ext cx="183" cy="1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2" name="椭圆 61"/>
            <p:cNvSpPr/>
            <p:nvPr/>
          </p:nvSpPr>
          <p:spPr>
            <a:xfrm>
              <a:off x="5003" y="4859"/>
              <a:ext cx="183" cy="1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3" name="椭圆 62"/>
            <p:cNvSpPr/>
            <p:nvPr/>
          </p:nvSpPr>
          <p:spPr>
            <a:xfrm>
              <a:off x="6080" y="3796"/>
              <a:ext cx="183" cy="1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4" name="椭圆 63"/>
            <p:cNvSpPr/>
            <p:nvPr/>
          </p:nvSpPr>
          <p:spPr>
            <a:xfrm>
              <a:off x="7554" y="3035"/>
              <a:ext cx="183" cy="1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5" name="椭圆 64"/>
            <p:cNvSpPr/>
            <p:nvPr/>
          </p:nvSpPr>
          <p:spPr>
            <a:xfrm>
              <a:off x="7554" y="3773"/>
              <a:ext cx="183" cy="1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6" name="椭圆 65"/>
            <p:cNvSpPr/>
            <p:nvPr/>
          </p:nvSpPr>
          <p:spPr>
            <a:xfrm>
              <a:off x="4216" y="1063"/>
              <a:ext cx="183" cy="1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7" name="椭圆 66"/>
            <p:cNvSpPr/>
            <p:nvPr/>
          </p:nvSpPr>
          <p:spPr>
            <a:xfrm>
              <a:off x="5267" y="1063"/>
              <a:ext cx="183" cy="1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8" name="椭圆 67"/>
            <p:cNvSpPr/>
            <p:nvPr/>
          </p:nvSpPr>
          <p:spPr>
            <a:xfrm>
              <a:off x="6434" y="1063"/>
              <a:ext cx="183" cy="1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9" name="椭圆 68"/>
            <p:cNvSpPr/>
            <p:nvPr/>
          </p:nvSpPr>
          <p:spPr>
            <a:xfrm>
              <a:off x="2660" y="1063"/>
              <a:ext cx="183" cy="1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0" name="椭圆 69"/>
            <p:cNvSpPr/>
            <p:nvPr/>
          </p:nvSpPr>
          <p:spPr>
            <a:xfrm>
              <a:off x="2413" y="3796"/>
              <a:ext cx="183" cy="1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1" name="椭圆 70"/>
            <p:cNvSpPr/>
            <p:nvPr/>
          </p:nvSpPr>
          <p:spPr>
            <a:xfrm>
              <a:off x="3321" y="3795"/>
              <a:ext cx="183" cy="1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2" name="椭圆 71"/>
            <p:cNvSpPr/>
            <p:nvPr/>
          </p:nvSpPr>
          <p:spPr>
            <a:xfrm>
              <a:off x="4246" y="3773"/>
              <a:ext cx="183" cy="1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grpSp>
          <p:nvGrpSpPr>
            <p:cNvPr id="73" name="组合 72"/>
            <p:cNvGrpSpPr/>
            <p:nvPr/>
          </p:nvGrpSpPr>
          <p:grpSpPr>
            <a:xfrm rot="0">
              <a:off x="1678" y="6061"/>
              <a:ext cx="2289" cy="188"/>
              <a:chOff x="2259" y="9374"/>
              <a:chExt cx="1780" cy="146"/>
            </a:xfrm>
          </p:grpSpPr>
          <p:sp>
            <p:nvSpPr>
              <p:cNvPr id="74" name="椭圆 73"/>
              <p:cNvSpPr/>
              <p:nvPr/>
            </p:nvSpPr>
            <p:spPr>
              <a:xfrm>
                <a:off x="2259" y="9374"/>
                <a:ext cx="142" cy="147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75" name="椭圆 74"/>
              <p:cNvSpPr/>
              <p:nvPr/>
            </p:nvSpPr>
            <p:spPr>
              <a:xfrm>
                <a:off x="3120" y="9374"/>
                <a:ext cx="142" cy="147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76" name="椭圆 75"/>
              <p:cNvSpPr/>
              <p:nvPr/>
            </p:nvSpPr>
            <p:spPr>
              <a:xfrm>
                <a:off x="3897" y="9374"/>
                <a:ext cx="142" cy="147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sp>
          <p:nvSpPr>
            <p:cNvPr id="77" name="椭圆 76"/>
            <p:cNvSpPr/>
            <p:nvPr/>
          </p:nvSpPr>
          <p:spPr>
            <a:xfrm>
              <a:off x="4998" y="6064"/>
              <a:ext cx="183" cy="1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8" name="椭圆 77"/>
            <p:cNvSpPr/>
            <p:nvPr/>
          </p:nvSpPr>
          <p:spPr>
            <a:xfrm>
              <a:off x="5011" y="2901"/>
              <a:ext cx="183" cy="1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9" name="椭圆 78"/>
            <p:cNvSpPr/>
            <p:nvPr/>
          </p:nvSpPr>
          <p:spPr>
            <a:xfrm>
              <a:off x="4216" y="2145"/>
              <a:ext cx="183" cy="1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0" name="椭圆 79"/>
            <p:cNvSpPr/>
            <p:nvPr/>
          </p:nvSpPr>
          <p:spPr>
            <a:xfrm>
              <a:off x="8593" y="3035"/>
              <a:ext cx="183" cy="1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1" name="椭圆 80"/>
            <p:cNvSpPr/>
            <p:nvPr/>
          </p:nvSpPr>
          <p:spPr>
            <a:xfrm>
              <a:off x="9849" y="3035"/>
              <a:ext cx="183" cy="1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2" name="椭圆 81"/>
            <p:cNvSpPr/>
            <p:nvPr/>
          </p:nvSpPr>
          <p:spPr>
            <a:xfrm>
              <a:off x="9027" y="3771"/>
              <a:ext cx="183" cy="1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3" name="椭圆 82"/>
            <p:cNvSpPr/>
            <p:nvPr/>
          </p:nvSpPr>
          <p:spPr>
            <a:xfrm>
              <a:off x="10378" y="3771"/>
              <a:ext cx="183" cy="1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4" name="椭圆 83"/>
            <p:cNvSpPr/>
            <p:nvPr/>
          </p:nvSpPr>
          <p:spPr>
            <a:xfrm>
              <a:off x="7554" y="1340"/>
              <a:ext cx="183" cy="1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5" name="椭圆 84"/>
            <p:cNvSpPr/>
            <p:nvPr/>
          </p:nvSpPr>
          <p:spPr>
            <a:xfrm>
              <a:off x="7554" y="2230"/>
              <a:ext cx="183" cy="1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6" name="椭圆 85"/>
            <p:cNvSpPr/>
            <p:nvPr/>
          </p:nvSpPr>
          <p:spPr>
            <a:xfrm>
              <a:off x="7554" y="4793"/>
              <a:ext cx="183" cy="1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7" name="椭圆 86"/>
            <p:cNvSpPr/>
            <p:nvPr/>
          </p:nvSpPr>
          <p:spPr>
            <a:xfrm>
              <a:off x="7554" y="5908"/>
              <a:ext cx="183" cy="1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8" name="椭圆 87"/>
            <p:cNvSpPr/>
            <p:nvPr/>
          </p:nvSpPr>
          <p:spPr>
            <a:xfrm>
              <a:off x="6080" y="4982"/>
              <a:ext cx="183" cy="1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90" name="文本框 89"/>
            <p:cNvSpPr txBox="1"/>
            <p:nvPr/>
          </p:nvSpPr>
          <p:spPr>
            <a:xfrm>
              <a:off x="8857" y="1983"/>
              <a:ext cx="510" cy="68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l">
                <a:buClrTx/>
                <a:buSzTx/>
                <a:buFontTx/>
              </a:pPr>
              <a:r>
                <a:rPr lang="en-US" altLang="zh-CN" sz="1400">
                  <a:solidFill>
                    <a:srgbClr val="002060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D</a:t>
              </a:r>
              <a:endParaRPr lang="en-US" altLang="zh-CN" sz="1400"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endParaRPr>
            </a:p>
          </p:txBody>
        </p:sp>
        <p:sp>
          <p:nvSpPr>
            <p:cNvPr id="15" name="矩形 14"/>
            <p:cNvSpPr/>
            <p:nvPr>
              <p:custDataLst>
                <p:tags r:id="rId6"/>
              </p:custDataLst>
            </p:nvPr>
          </p:nvSpPr>
          <p:spPr>
            <a:xfrm>
              <a:off x="2199" y="578"/>
              <a:ext cx="461" cy="373"/>
            </a:xfrm>
            <a:prstGeom prst="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8" name="文本框 17"/>
            <p:cNvSpPr txBox="1"/>
            <p:nvPr>
              <p:custDataLst>
                <p:tags r:id="rId7"/>
              </p:custDataLst>
            </p:nvPr>
          </p:nvSpPr>
          <p:spPr>
            <a:xfrm>
              <a:off x="2086" y="460"/>
              <a:ext cx="510" cy="68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l">
                <a:buClrTx/>
                <a:buSzTx/>
                <a:buFontTx/>
              </a:pPr>
              <a:r>
                <a:rPr lang="en-US" altLang="zh-CN" sz="1400">
                  <a:solidFill>
                    <a:srgbClr val="002060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1</a:t>
              </a:r>
              <a:endParaRPr lang="en-US" altLang="zh-CN" sz="1400"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endParaRPr>
            </a:p>
          </p:txBody>
        </p:sp>
        <p:cxnSp>
          <p:nvCxnSpPr>
            <p:cNvPr id="25" name="肘形连接符 24"/>
            <p:cNvCxnSpPr/>
            <p:nvPr/>
          </p:nvCxnSpPr>
          <p:spPr>
            <a:xfrm>
              <a:off x="2386" y="1145"/>
              <a:ext cx="6828" cy="1975"/>
            </a:xfrm>
            <a:prstGeom prst="bentConnector3">
              <a:avLst>
                <a:gd name="adj1" fmla="val 77021"/>
              </a:avLst>
            </a:prstGeom>
            <a:effectLst>
              <a:glow rad="228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8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9" name="圆角矩形 38"/>
          <p:cNvSpPr/>
          <p:nvPr>
            <p:custDataLst>
              <p:tags r:id="rId1"/>
            </p:custDataLst>
          </p:nvPr>
        </p:nvSpPr>
        <p:spPr>
          <a:xfrm>
            <a:off x="26035" y="30480"/>
            <a:ext cx="12118340" cy="6827520"/>
          </a:xfrm>
          <a:prstGeom prst="roundRect">
            <a:avLst>
              <a:gd name="adj" fmla="val 3943"/>
            </a:avLst>
          </a:prstGeom>
          <a:ln w="28575"/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4" name="直接连接符 3"/>
          <p:cNvCxnSpPr/>
          <p:nvPr>
            <p:custDataLst>
              <p:tags r:id="rId2"/>
            </p:custDataLst>
          </p:nvPr>
        </p:nvCxnSpPr>
        <p:spPr>
          <a:xfrm>
            <a:off x="53975" y="4847590"/>
            <a:ext cx="12109450" cy="0"/>
          </a:xfrm>
          <a:prstGeom prst="line">
            <a:avLst/>
          </a:prstGeom>
          <a:ln w="28575">
            <a:prstDash val="solid"/>
          </a:ln>
          <a:effectLst>
            <a:glow rad="101600">
              <a:schemeClr val="accent2">
                <a:satMod val="175000"/>
                <a:alpha val="40000"/>
              </a:schemeClr>
            </a:glow>
            <a:innerShdw blurRad="63500" dist="50800" dir="13500000">
              <a:prstClr val="black">
                <a:alpha val="50000"/>
              </a:prstClr>
            </a:innerShdw>
            <a:softEdge rad="127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>
            <p:custDataLst>
              <p:tags r:id="rId3"/>
            </p:custDataLst>
          </p:nvPr>
        </p:nvCxnSpPr>
        <p:spPr>
          <a:xfrm flipH="1">
            <a:off x="7104380" y="19685"/>
            <a:ext cx="3810" cy="4839335"/>
          </a:xfrm>
          <a:prstGeom prst="line">
            <a:avLst/>
          </a:prstGeom>
          <a:ln w="28575">
            <a:prstDash val="solid"/>
          </a:ln>
          <a:effectLst>
            <a:glow rad="101600">
              <a:schemeClr val="accent2">
                <a:satMod val="175000"/>
                <a:alpha val="40000"/>
              </a:schemeClr>
            </a:glow>
            <a:innerShdw blurRad="63500" dist="50800" dir="13500000">
              <a:prstClr val="black">
                <a:alpha val="50000"/>
              </a:prstClr>
            </a:innerShdw>
            <a:softEdge rad="127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表格 8"/>
          <p:cNvGraphicFramePr/>
          <p:nvPr>
            <p:custDataLst>
              <p:tags r:id="rId4"/>
            </p:custDataLst>
          </p:nvPr>
        </p:nvGraphicFramePr>
        <p:xfrm>
          <a:off x="7172325" y="819150"/>
          <a:ext cx="4909185" cy="15773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5090"/>
                <a:gridCol w="888523"/>
                <a:gridCol w="888365"/>
                <a:gridCol w="889158"/>
                <a:gridCol w="888046"/>
              </a:tblGrid>
              <a:tr h="753110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600" b="1" spc="13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日期</a:t>
                      </a:r>
                      <a:endParaRPr lang="zh-CN" altLang="en-US" sz="1600" b="1" spc="13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19050" cap="rnd">
                      <a:solidFill>
                        <a:srgbClr val="03A9F5"/>
                      </a:solidFill>
                      <a:prstDash val="solid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solidFill>
                      <a:srgbClr val="03A9F5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600" b="1" spc="13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6.25</a:t>
                      </a:r>
                      <a:endParaRPr lang="en-US" altLang="zh-CN" sz="1600" b="1" spc="13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FFFFFF"/>
                      </a:solidFill>
                      <a:prstDash val="dot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solidFill>
                      <a:srgbClr val="03A9F5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400" b="1" spc="13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6.26</a:t>
                      </a:r>
                      <a:endParaRPr lang="en-US" altLang="zh-CN" sz="1400" b="1" spc="13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FFFFFF"/>
                      </a:solidFill>
                      <a:prstDash val="dot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solidFill>
                      <a:srgbClr val="03A9F5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1400" b="1" spc="13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6.27</a:t>
                      </a:r>
                      <a:endParaRPr lang="en-US" altLang="zh-CN" sz="1400" b="1" spc="13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FFFFFF"/>
                      </a:solidFill>
                      <a:prstDash val="dot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solidFill>
                      <a:srgbClr val="03A9F5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1400" b="1" spc="13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6.28</a:t>
                      </a:r>
                      <a:endParaRPr lang="en-US" altLang="zh-CN" sz="1400" b="1" spc="130">
                        <a:solidFill>
                          <a:schemeClr val="accent4">
                            <a:lumMod val="75000"/>
                          </a:schemeClr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FFFFFF"/>
                      </a:solidFill>
                      <a:prstDash val="dot"/>
                    </a:lnL>
                    <a:lnR w="19050" cap="rnd">
                      <a:solidFill>
                        <a:srgbClr val="03A9F5"/>
                      </a:solidFill>
                      <a:prstDash val="solid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solidFill>
                      <a:srgbClr val="03A9F5"/>
                    </a:solidFill>
                  </a:tcPr>
                </a:tc>
              </a:tr>
              <a:tr h="824230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600" b="0" spc="130">
                          <a:solidFill>
                            <a:srgbClr val="00206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异常概率</a:t>
                      </a:r>
                      <a:endParaRPr lang="zh-CN" altLang="en-US" sz="1600" b="0" spc="130">
                        <a:solidFill>
                          <a:srgbClr val="00206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19050" cap="rnd">
                      <a:solidFill>
                        <a:srgbClr val="03A9F5"/>
                      </a:solidFill>
                      <a:prstDash val="solid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zh-CN" altLang="en-US" sz="1600" b="0" spc="130">
                        <a:solidFill>
                          <a:srgbClr val="00206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zh-CN" altLang="en-US" sz="1600" b="0" spc="130">
                        <a:solidFill>
                          <a:srgbClr val="00206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zh-CN" sz="1800" b="0" spc="13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zh-CN" sz="1800" b="0" spc="13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19050" cap="rnd">
                      <a:solidFill>
                        <a:srgbClr val="03A9F5"/>
                      </a:solidFill>
                      <a:prstDash val="solid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2" name="表格 11"/>
          <p:cNvGraphicFramePr/>
          <p:nvPr>
            <p:custDataLst>
              <p:tags r:id="rId5"/>
            </p:custDataLst>
          </p:nvPr>
        </p:nvGraphicFramePr>
        <p:xfrm>
          <a:off x="7202805" y="3073400"/>
          <a:ext cx="4924425" cy="16998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3635"/>
                <a:gridCol w="629920"/>
                <a:gridCol w="630766"/>
                <a:gridCol w="629496"/>
                <a:gridCol w="686011"/>
                <a:gridCol w="623570"/>
                <a:gridCol w="581023"/>
              </a:tblGrid>
              <a:tr h="760730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700" b="1" spc="13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点位</a:t>
                      </a:r>
                      <a:endParaRPr lang="zh-CN" altLang="en-US" sz="1700" b="1" spc="13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19050" cap="rnd">
                      <a:solidFill>
                        <a:srgbClr val="03A9F5"/>
                      </a:solidFill>
                      <a:prstDash val="solid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solidFill>
                      <a:srgbClr val="03A9F5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600" b="1" spc="13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A</a:t>
                      </a:r>
                      <a:endParaRPr lang="en-US" altLang="zh-CN" sz="1700" b="1" spc="13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FFFFFF"/>
                      </a:solidFill>
                      <a:prstDash val="dot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solidFill>
                      <a:srgbClr val="03A9F5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600" b="1" spc="13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B</a:t>
                      </a:r>
                      <a:endParaRPr lang="en-US" altLang="zh-CN" sz="1700" b="1" spc="13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FFFFFF"/>
                      </a:solidFill>
                      <a:prstDash val="dot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solidFill>
                      <a:srgbClr val="03A9F5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1600" b="1" spc="13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C</a:t>
                      </a:r>
                      <a:endParaRPr lang="en-US" altLang="zh-CN" sz="1600" b="1" spc="13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FFFFFF"/>
                      </a:solidFill>
                      <a:prstDash val="dot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solidFill>
                      <a:srgbClr val="03A9F5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1600" b="1" spc="13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D</a:t>
                      </a:r>
                      <a:endParaRPr lang="en-US" altLang="zh-CN" sz="1600" b="1" spc="13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FFFFFF"/>
                      </a:solidFill>
                      <a:prstDash val="dot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solidFill>
                      <a:srgbClr val="03A9F5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1600" b="1" spc="13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E</a:t>
                      </a:r>
                      <a:endParaRPr lang="en-US" altLang="zh-CN" sz="1700" b="1" spc="13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FFFFFF"/>
                      </a:solidFill>
                      <a:prstDash val="dot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solidFill>
                      <a:srgbClr val="03A9F5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1600" b="1" spc="13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F</a:t>
                      </a:r>
                      <a:endParaRPr lang="en-US" altLang="zh-CN" sz="1600" b="1" spc="13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FFFFFF"/>
                      </a:solidFill>
                      <a:prstDash val="dot"/>
                    </a:lnL>
                    <a:lnR w="19050" cap="rnd">
                      <a:solidFill>
                        <a:srgbClr val="03A9F5"/>
                      </a:solidFill>
                      <a:prstDash val="solid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solidFill>
                      <a:srgbClr val="03A9F5"/>
                    </a:solidFill>
                  </a:tcPr>
                </a:tc>
              </a:tr>
              <a:tr h="939165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600" b="0" spc="130">
                          <a:solidFill>
                            <a:srgbClr val="00206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异常概率β</a:t>
                      </a:r>
                      <a:endParaRPr lang="zh-CN" altLang="en-US" sz="1600" b="0" spc="130">
                        <a:solidFill>
                          <a:srgbClr val="00206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45720" marR="45720" anchor="ctr">
                    <a:lnL w="19050" cap="rnd">
                      <a:solidFill>
                        <a:srgbClr val="03A9F5"/>
                      </a:solidFill>
                      <a:prstDash val="solid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zh-CN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zh-CN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zh-CN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zh-CN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zh-CN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zh-CN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19050" cap="rnd">
                      <a:solidFill>
                        <a:srgbClr val="03A9F5"/>
                      </a:solidFill>
                      <a:prstDash val="solid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  <p:sp>
        <p:nvSpPr>
          <p:cNvPr id="24" name="圆角矩形 23">
            <a:hlinkHover r:id="" action="ppaction://hlinkshowjump?jump=nextslide"/>
          </p:cNvPr>
          <p:cNvSpPr/>
          <p:nvPr>
            <p:custDataLst>
              <p:tags r:id="rId6"/>
            </p:custDataLst>
          </p:nvPr>
        </p:nvSpPr>
        <p:spPr>
          <a:xfrm>
            <a:off x="2795270" y="5080000"/>
            <a:ext cx="2132965" cy="156400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000">
                <a:sym typeface="+mn-ea"/>
              </a:rPr>
              <a:t>历史总概率异常</a:t>
            </a:r>
            <a:endParaRPr lang="zh-CN" altLang="en-US" sz="2000">
              <a:sym typeface="+mn-ea"/>
            </a:endParaRPr>
          </a:p>
        </p:txBody>
      </p:sp>
      <p:sp>
        <p:nvSpPr>
          <p:cNvPr id="25" name="圆角矩形 24"/>
          <p:cNvSpPr/>
          <p:nvPr>
            <p:custDataLst>
              <p:tags r:id="rId7"/>
            </p:custDataLst>
          </p:nvPr>
        </p:nvSpPr>
        <p:spPr>
          <a:xfrm>
            <a:off x="5161280" y="5080000"/>
            <a:ext cx="2132965" cy="156400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000">
                <a:sym typeface="+mn-ea"/>
              </a:rPr>
              <a:t>当天各点位</a:t>
            </a:r>
            <a:r>
              <a:rPr lang="zh-CN" altLang="en-US" sz="2000">
                <a:sym typeface="+mn-ea"/>
              </a:rPr>
              <a:t>异常</a:t>
            </a:r>
            <a:endParaRPr lang="zh-CN" altLang="en-US" sz="2000">
              <a:sym typeface="+mn-ea"/>
            </a:endParaRPr>
          </a:p>
        </p:txBody>
      </p:sp>
      <p:sp>
        <p:nvSpPr>
          <p:cNvPr id="26" name="圆角矩形 25"/>
          <p:cNvSpPr/>
          <p:nvPr>
            <p:custDataLst>
              <p:tags r:id="rId8"/>
            </p:custDataLst>
          </p:nvPr>
        </p:nvSpPr>
        <p:spPr>
          <a:xfrm>
            <a:off x="7682865" y="236220"/>
            <a:ext cx="3964940" cy="498475"/>
          </a:xfrm>
          <a:prstGeom prst="roundRect">
            <a:avLst>
              <a:gd name="adj" fmla="val 47261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000">
                <a:sym typeface="+mn-ea"/>
              </a:rPr>
              <a:t>历史总概率异常</a:t>
            </a:r>
            <a:endParaRPr lang="zh-CN" altLang="en-US" sz="2000">
              <a:sym typeface="+mn-ea"/>
            </a:endParaRPr>
          </a:p>
        </p:txBody>
      </p:sp>
      <p:sp>
        <p:nvSpPr>
          <p:cNvPr id="27" name="圆角矩形 26"/>
          <p:cNvSpPr/>
          <p:nvPr>
            <p:custDataLst>
              <p:tags r:id="rId9"/>
            </p:custDataLst>
          </p:nvPr>
        </p:nvSpPr>
        <p:spPr>
          <a:xfrm>
            <a:off x="7682865" y="2480310"/>
            <a:ext cx="3964940" cy="498475"/>
          </a:xfrm>
          <a:prstGeom prst="roundRect">
            <a:avLst>
              <a:gd name="adj" fmla="val 47261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000">
                <a:sym typeface="+mn-ea"/>
              </a:rPr>
              <a:t>当天各点位异常</a:t>
            </a:r>
            <a:endParaRPr lang="zh-CN" altLang="en-US" sz="2000">
              <a:sym typeface="+mn-ea"/>
            </a:endParaRPr>
          </a:p>
        </p:txBody>
      </p:sp>
      <p:sp>
        <p:nvSpPr>
          <p:cNvPr id="54" name="圆角矩形 53"/>
          <p:cNvSpPr/>
          <p:nvPr>
            <p:custDataLst>
              <p:tags r:id="rId10"/>
            </p:custDataLst>
          </p:nvPr>
        </p:nvSpPr>
        <p:spPr>
          <a:xfrm>
            <a:off x="7588250" y="5080000"/>
            <a:ext cx="2132965" cy="156400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000">
                <a:sym typeface="+mn-ea"/>
              </a:rPr>
              <a:t>开始分析</a:t>
            </a:r>
            <a:r>
              <a:rPr lang="zh-CN" altLang="en-US" sz="2000">
                <a:sym typeface="+mn-ea"/>
              </a:rPr>
              <a:t>路线</a:t>
            </a:r>
            <a:endParaRPr lang="zh-CN" altLang="en-US" sz="2000">
              <a:sym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960" y="464820"/>
            <a:ext cx="7021195" cy="3949700"/>
          </a:xfrm>
          <a:prstGeom prst="rect">
            <a:avLst/>
          </a:prstGeom>
        </p:spPr>
      </p:pic>
    </p:spTree>
    <p:custDataLst>
      <p:tags r:id="rId12"/>
    </p:custData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9" name="圆角矩形 38"/>
          <p:cNvSpPr/>
          <p:nvPr>
            <p:custDataLst>
              <p:tags r:id="rId1"/>
            </p:custDataLst>
          </p:nvPr>
        </p:nvSpPr>
        <p:spPr>
          <a:xfrm>
            <a:off x="26035" y="30480"/>
            <a:ext cx="12118340" cy="6827520"/>
          </a:xfrm>
          <a:prstGeom prst="roundRect">
            <a:avLst>
              <a:gd name="adj" fmla="val 3943"/>
            </a:avLst>
          </a:prstGeom>
          <a:ln w="28575"/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4" name="直接连接符 3"/>
          <p:cNvCxnSpPr/>
          <p:nvPr>
            <p:custDataLst>
              <p:tags r:id="rId2"/>
            </p:custDataLst>
          </p:nvPr>
        </p:nvCxnSpPr>
        <p:spPr>
          <a:xfrm>
            <a:off x="53975" y="4847590"/>
            <a:ext cx="12109450" cy="0"/>
          </a:xfrm>
          <a:prstGeom prst="line">
            <a:avLst/>
          </a:prstGeom>
          <a:ln w="28575">
            <a:prstDash val="solid"/>
          </a:ln>
          <a:effectLst>
            <a:glow rad="101600">
              <a:schemeClr val="accent2">
                <a:satMod val="175000"/>
                <a:alpha val="40000"/>
              </a:schemeClr>
            </a:glow>
            <a:innerShdw blurRad="63500" dist="50800" dir="13500000">
              <a:prstClr val="black">
                <a:alpha val="50000"/>
              </a:prstClr>
            </a:innerShdw>
            <a:softEdge rad="127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>
            <p:custDataLst>
              <p:tags r:id="rId3"/>
            </p:custDataLst>
          </p:nvPr>
        </p:nvCxnSpPr>
        <p:spPr>
          <a:xfrm flipH="1">
            <a:off x="7104380" y="19685"/>
            <a:ext cx="3810" cy="4839335"/>
          </a:xfrm>
          <a:prstGeom prst="line">
            <a:avLst/>
          </a:prstGeom>
          <a:ln w="28575">
            <a:prstDash val="solid"/>
          </a:ln>
          <a:effectLst>
            <a:glow rad="101600">
              <a:schemeClr val="accent2">
                <a:satMod val="175000"/>
                <a:alpha val="40000"/>
              </a:schemeClr>
            </a:glow>
            <a:innerShdw blurRad="63500" dist="50800" dir="13500000">
              <a:prstClr val="black">
                <a:alpha val="50000"/>
              </a:prstClr>
            </a:innerShdw>
            <a:softEdge rad="127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表格 8"/>
          <p:cNvGraphicFramePr/>
          <p:nvPr>
            <p:custDataLst>
              <p:tags r:id="rId4"/>
            </p:custDataLst>
          </p:nvPr>
        </p:nvGraphicFramePr>
        <p:xfrm>
          <a:off x="7172325" y="819150"/>
          <a:ext cx="4909185" cy="15773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5090"/>
                <a:gridCol w="888523"/>
                <a:gridCol w="888365"/>
                <a:gridCol w="889158"/>
                <a:gridCol w="888046"/>
              </a:tblGrid>
              <a:tr h="753110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600" b="1" spc="13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日期</a:t>
                      </a:r>
                      <a:endParaRPr lang="zh-CN" altLang="en-US" sz="1600" b="1" spc="13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19050" cap="rnd">
                      <a:solidFill>
                        <a:srgbClr val="03A9F5"/>
                      </a:solidFill>
                      <a:prstDash val="solid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solidFill>
                      <a:srgbClr val="03A9F5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600" b="1" spc="13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6.25</a:t>
                      </a:r>
                      <a:endParaRPr lang="en-US" altLang="zh-CN" sz="1600" b="1" spc="13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FFFFFF"/>
                      </a:solidFill>
                      <a:prstDash val="dot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solidFill>
                      <a:srgbClr val="03A9F5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400" b="1" spc="13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6.26</a:t>
                      </a:r>
                      <a:endParaRPr lang="en-US" altLang="zh-CN" sz="1400" b="1" spc="13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FFFFFF"/>
                      </a:solidFill>
                      <a:prstDash val="dot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solidFill>
                      <a:srgbClr val="03A9F5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1400" b="1" spc="13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6.27</a:t>
                      </a:r>
                      <a:endParaRPr lang="en-US" altLang="zh-CN" sz="1400" b="1" spc="13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FFFFFF"/>
                      </a:solidFill>
                      <a:prstDash val="dot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solidFill>
                      <a:srgbClr val="03A9F5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1400" b="1" spc="13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6.28</a:t>
                      </a:r>
                      <a:endParaRPr lang="en-US" altLang="zh-CN" sz="1400" b="1" spc="130">
                        <a:solidFill>
                          <a:schemeClr val="accent4">
                            <a:lumMod val="75000"/>
                          </a:schemeClr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FFFFFF"/>
                      </a:solidFill>
                      <a:prstDash val="dot"/>
                    </a:lnL>
                    <a:lnR w="19050" cap="rnd">
                      <a:solidFill>
                        <a:srgbClr val="03A9F5"/>
                      </a:solidFill>
                      <a:prstDash val="solid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solidFill>
                      <a:srgbClr val="03A9F5"/>
                    </a:solidFill>
                  </a:tcPr>
                </a:tc>
              </a:tr>
              <a:tr h="824230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600" b="0" spc="130">
                          <a:solidFill>
                            <a:srgbClr val="00206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异常概率</a:t>
                      </a:r>
                      <a:endParaRPr lang="zh-CN" altLang="en-US" sz="1600" b="0" spc="130">
                        <a:solidFill>
                          <a:srgbClr val="00206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19050" cap="rnd">
                      <a:solidFill>
                        <a:srgbClr val="03A9F5"/>
                      </a:solidFill>
                      <a:prstDash val="solid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zh-CN" altLang="en-US" sz="1600" b="0" spc="130">
                        <a:solidFill>
                          <a:srgbClr val="00206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zh-CN" altLang="en-US" sz="1600" b="0" spc="130">
                        <a:solidFill>
                          <a:srgbClr val="00206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zh-CN" sz="1800" b="0" spc="13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zh-CN" sz="1800" b="0" spc="13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19050" cap="rnd">
                      <a:solidFill>
                        <a:srgbClr val="03A9F5"/>
                      </a:solidFill>
                      <a:prstDash val="solid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2" name="表格 11"/>
          <p:cNvGraphicFramePr/>
          <p:nvPr>
            <p:custDataLst>
              <p:tags r:id="rId5"/>
            </p:custDataLst>
          </p:nvPr>
        </p:nvGraphicFramePr>
        <p:xfrm>
          <a:off x="7202805" y="3073400"/>
          <a:ext cx="4924425" cy="16998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3635"/>
                <a:gridCol w="629920"/>
                <a:gridCol w="630766"/>
                <a:gridCol w="629496"/>
                <a:gridCol w="686011"/>
                <a:gridCol w="623570"/>
                <a:gridCol w="581023"/>
              </a:tblGrid>
              <a:tr h="760730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700" b="1" spc="13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点位</a:t>
                      </a:r>
                      <a:endParaRPr lang="zh-CN" altLang="en-US" sz="1700" b="1" spc="13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19050" cap="rnd">
                      <a:solidFill>
                        <a:srgbClr val="03A9F5"/>
                      </a:solidFill>
                      <a:prstDash val="solid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solidFill>
                      <a:srgbClr val="03A9F5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600" b="1" spc="13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A</a:t>
                      </a:r>
                      <a:endParaRPr lang="en-US" altLang="zh-CN" sz="1700" b="1" spc="13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FFFFFF"/>
                      </a:solidFill>
                      <a:prstDash val="dot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solidFill>
                      <a:srgbClr val="03A9F5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600" b="1" spc="13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B</a:t>
                      </a:r>
                      <a:endParaRPr lang="en-US" altLang="zh-CN" sz="1700" b="1" spc="13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FFFFFF"/>
                      </a:solidFill>
                      <a:prstDash val="dot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solidFill>
                      <a:srgbClr val="03A9F5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1600" b="1" spc="13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C</a:t>
                      </a:r>
                      <a:endParaRPr lang="en-US" altLang="zh-CN" sz="1600" b="1" spc="13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FFFFFF"/>
                      </a:solidFill>
                      <a:prstDash val="dot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solidFill>
                      <a:srgbClr val="03A9F5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1600" b="1" spc="13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D</a:t>
                      </a:r>
                      <a:endParaRPr lang="en-US" altLang="zh-CN" sz="1600" b="1" spc="13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FFFFFF"/>
                      </a:solidFill>
                      <a:prstDash val="dot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solidFill>
                      <a:srgbClr val="03A9F5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1600" b="1" spc="13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E</a:t>
                      </a:r>
                      <a:endParaRPr lang="en-US" altLang="zh-CN" sz="1700" b="1" spc="13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FFFFFF"/>
                      </a:solidFill>
                      <a:prstDash val="dot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solidFill>
                      <a:srgbClr val="03A9F5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1600" b="1" spc="13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F</a:t>
                      </a:r>
                      <a:endParaRPr lang="en-US" altLang="zh-CN" sz="1600" b="1" spc="13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FFFFFF"/>
                      </a:solidFill>
                      <a:prstDash val="dot"/>
                    </a:lnL>
                    <a:lnR w="19050" cap="rnd">
                      <a:solidFill>
                        <a:srgbClr val="03A9F5"/>
                      </a:solidFill>
                      <a:prstDash val="solid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solidFill>
                      <a:srgbClr val="03A9F5"/>
                    </a:solidFill>
                  </a:tcPr>
                </a:tc>
              </a:tr>
              <a:tr h="939165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600" b="0" spc="130">
                          <a:solidFill>
                            <a:srgbClr val="00206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异常概率β</a:t>
                      </a:r>
                      <a:endParaRPr lang="zh-CN" altLang="en-US" sz="1600" b="0" spc="130">
                        <a:solidFill>
                          <a:srgbClr val="00206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45720" marR="45720" anchor="ctr">
                    <a:lnL w="19050" cap="rnd">
                      <a:solidFill>
                        <a:srgbClr val="03A9F5"/>
                      </a:solidFill>
                      <a:prstDash val="solid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zh-CN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zh-CN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zh-CN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zh-CN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zh-CN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zh-CN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19050" cap="rnd">
                      <a:solidFill>
                        <a:srgbClr val="03A9F5"/>
                      </a:solidFill>
                      <a:prstDash val="solid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  <p:sp>
        <p:nvSpPr>
          <p:cNvPr id="24" name="圆角矩形 23">
            <a:hlinkClick r:id="" action="ppaction://hlinkshowjump?jump=nextslide"/>
          </p:cNvPr>
          <p:cNvSpPr/>
          <p:nvPr>
            <p:custDataLst>
              <p:tags r:id="rId6"/>
            </p:custDataLst>
          </p:nvPr>
        </p:nvSpPr>
        <p:spPr>
          <a:xfrm>
            <a:off x="2795270" y="5080000"/>
            <a:ext cx="2132965" cy="1564005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000">
                <a:sym typeface="+mn-ea"/>
              </a:rPr>
              <a:t>历史总概率异常</a:t>
            </a:r>
            <a:endParaRPr lang="zh-CN" altLang="en-US" sz="2000">
              <a:sym typeface="+mn-ea"/>
            </a:endParaRPr>
          </a:p>
        </p:txBody>
      </p:sp>
      <p:sp>
        <p:nvSpPr>
          <p:cNvPr id="25" name="圆角矩形 24"/>
          <p:cNvSpPr/>
          <p:nvPr>
            <p:custDataLst>
              <p:tags r:id="rId7"/>
            </p:custDataLst>
          </p:nvPr>
        </p:nvSpPr>
        <p:spPr>
          <a:xfrm>
            <a:off x="5161280" y="5080000"/>
            <a:ext cx="2132965" cy="156400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000">
                <a:sym typeface="+mn-ea"/>
              </a:rPr>
              <a:t>当天各点位</a:t>
            </a:r>
            <a:r>
              <a:rPr lang="zh-CN" altLang="en-US" sz="2000">
                <a:sym typeface="+mn-ea"/>
              </a:rPr>
              <a:t>异常</a:t>
            </a:r>
            <a:endParaRPr lang="zh-CN" altLang="en-US" sz="2000">
              <a:sym typeface="+mn-ea"/>
            </a:endParaRPr>
          </a:p>
        </p:txBody>
      </p:sp>
      <p:sp>
        <p:nvSpPr>
          <p:cNvPr id="26" name="圆角矩形 25"/>
          <p:cNvSpPr/>
          <p:nvPr>
            <p:custDataLst>
              <p:tags r:id="rId8"/>
            </p:custDataLst>
          </p:nvPr>
        </p:nvSpPr>
        <p:spPr>
          <a:xfrm>
            <a:off x="7682865" y="236220"/>
            <a:ext cx="3964940" cy="498475"/>
          </a:xfrm>
          <a:prstGeom prst="roundRect">
            <a:avLst>
              <a:gd name="adj" fmla="val 47261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000">
                <a:sym typeface="+mn-ea"/>
              </a:rPr>
              <a:t>历史总概率异常</a:t>
            </a:r>
            <a:endParaRPr lang="zh-CN" altLang="en-US" sz="2000">
              <a:sym typeface="+mn-ea"/>
            </a:endParaRPr>
          </a:p>
        </p:txBody>
      </p:sp>
      <p:sp>
        <p:nvSpPr>
          <p:cNvPr id="27" name="圆角矩形 26"/>
          <p:cNvSpPr/>
          <p:nvPr>
            <p:custDataLst>
              <p:tags r:id="rId9"/>
            </p:custDataLst>
          </p:nvPr>
        </p:nvSpPr>
        <p:spPr>
          <a:xfrm>
            <a:off x="7682865" y="2480310"/>
            <a:ext cx="3964940" cy="498475"/>
          </a:xfrm>
          <a:prstGeom prst="roundRect">
            <a:avLst>
              <a:gd name="adj" fmla="val 47261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000">
                <a:sym typeface="+mn-ea"/>
              </a:rPr>
              <a:t>当天各点位异常</a:t>
            </a:r>
            <a:endParaRPr lang="zh-CN" altLang="en-US" sz="2000">
              <a:sym typeface="+mn-ea"/>
            </a:endParaRPr>
          </a:p>
        </p:txBody>
      </p:sp>
      <p:sp>
        <p:nvSpPr>
          <p:cNvPr id="54" name="圆角矩形 53"/>
          <p:cNvSpPr/>
          <p:nvPr>
            <p:custDataLst>
              <p:tags r:id="rId10"/>
            </p:custDataLst>
          </p:nvPr>
        </p:nvSpPr>
        <p:spPr>
          <a:xfrm>
            <a:off x="7588250" y="5080000"/>
            <a:ext cx="2132965" cy="156400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000">
                <a:sym typeface="+mn-ea"/>
              </a:rPr>
              <a:t>开始分析</a:t>
            </a:r>
            <a:r>
              <a:rPr lang="zh-CN" altLang="en-US" sz="2000">
                <a:sym typeface="+mn-ea"/>
              </a:rPr>
              <a:t>路线</a:t>
            </a:r>
            <a:endParaRPr lang="zh-CN" altLang="en-US" sz="2000">
              <a:sym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960" y="464820"/>
            <a:ext cx="7021195" cy="3949700"/>
          </a:xfrm>
          <a:prstGeom prst="rect">
            <a:avLst/>
          </a:prstGeom>
        </p:spPr>
      </p:pic>
    </p:spTree>
    <p:custDataLst>
      <p:tags r:id="rId12"/>
    </p:custData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9" name="圆角矩形 38"/>
          <p:cNvSpPr/>
          <p:nvPr>
            <p:custDataLst>
              <p:tags r:id="rId1"/>
            </p:custDataLst>
          </p:nvPr>
        </p:nvSpPr>
        <p:spPr>
          <a:xfrm>
            <a:off x="26035" y="30480"/>
            <a:ext cx="12118340" cy="6827520"/>
          </a:xfrm>
          <a:prstGeom prst="roundRect">
            <a:avLst>
              <a:gd name="adj" fmla="val 3943"/>
            </a:avLst>
          </a:prstGeom>
          <a:ln w="28575"/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4" name="直接连接符 3"/>
          <p:cNvCxnSpPr/>
          <p:nvPr>
            <p:custDataLst>
              <p:tags r:id="rId2"/>
            </p:custDataLst>
          </p:nvPr>
        </p:nvCxnSpPr>
        <p:spPr>
          <a:xfrm>
            <a:off x="53975" y="4847590"/>
            <a:ext cx="12109450" cy="0"/>
          </a:xfrm>
          <a:prstGeom prst="line">
            <a:avLst/>
          </a:prstGeom>
          <a:ln w="28575">
            <a:prstDash val="solid"/>
          </a:ln>
          <a:effectLst>
            <a:glow rad="101600">
              <a:schemeClr val="accent2">
                <a:satMod val="175000"/>
                <a:alpha val="40000"/>
              </a:schemeClr>
            </a:glow>
            <a:innerShdw blurRad="63500" dist="50800" dir="13500000">
              <a:prstClr val="black">
                <a:alpha val="50000"/>
              </a:prstClr>
            </a:innerShdw>
            <a:softEdge rad="127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>
            <p:custDataLst>
              <p:tags r:id="rId3"/>
            </p:custDataLst>
          </p:nvPr>
        </p:nvCxnSpPr>
        <p:spPr>
          <a:xfrm flipH="1">
            <a:off x="7104380" y="19685"/>
            <a:ext cx="3810" cy="4839335"/>
          </a:xfrm>
          <a:prstGeom prst="line">
            <a:avLst/>
          </a:prstGeom>
          <a:ln w="28575">
            <a:prstDash val="solid"/>
          </a:ln>
          <a:effectLst>
            <a:glow rad="101600">
              <a:schemeClr val="accent2">
                <a:satMod val="175000"/>
                <a:alpha val="40000"/>
              </a:schemeClr>
            </a:glow>
            <a:innerShdw blurRad="63500" dist="50800" dir="13500000">
              <a:prstClr val="black">
                <a:alpha val="50000"/>
              </a:prstClr>
            </a:innerShdw>
            <a:softEdge rad="127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表格 8"/>
          <p:cNvGraphicFramePr/>
          <p:nvPr>
            <p:custDataLst>
              <p:tags r:id="rId4"/>
            </p:custDataLst>
          </p:nvPr>
        </p:nvGraphicFramePr>
        <p:xfrm>
          <a:off x="7172325" y="819150"/>
          <a:ext cx="4909185" cy="15773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5090"/>
                <a:gridCol w="888523"/>
                <a:gridCol w="888365"/>
                <a:gridCol w="889158"/>
                <a:gridCol w="888046"/>
              </a:tblGrid>
              <a:tr h="753110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600" b="1" spc="13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日期</a:t>
                      </a:r>
                      <a:endParaRPr lang="zh-CN" altLang="en-US" sz="1600" b="1" spc="13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19050" cap="rnd">
                      <a:solidFill>
                        <a:srgbClr val="03A9F5"/>
                      </a:solidFill>
                      <a:prstDash val="solid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solidFill>
                      <a:srgbClr val="03A9F5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600" b="1" spc="13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6.25</a:t>
                      </a:r>
                      <a:endParaRPr lang="en-US" altLang="zh-CN" sz="1600" b="1" spc="13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FFFFFF"/>
                      </a:solidFill>
                      <a:prstDash val="dot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solidFill>
                      <a:srgbClr val="03A9F5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400" b="1" spc="13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6.26</a:t>
                      </a:r>
                      <a:endParaRPr lang="en-US" altLang="zh-CN" sz="1400" b="1" spc="13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FFFFFF"/>
                      </a:solidFill>
                      <a:prstDash val="dot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solidFill>
                      <a:srgbClr val="03A9F5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1400" b="1" spc="13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6.27</a:t>
                      </a:r>
                      <a:endParaRPr lang="en-US" altLang="zh-CN" sz="1400" b="1" spc="13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FFFFFF"/>
                      </a:solidFill>
                      <a:prstDash val="dot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solidFill>
                      <a:srgbClr val="03A9F5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1400" b="1" spc="13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6.28</a:t>
                      </a:r>
                      <a:endParaRPr lang="en-US" altLang="zh-CN" sz="1400" b="1" spc="130">
                        <a:solidFill>
                          <a:schemeClr val="accent4">
                            <a:lumMod val="75000"/>
                          </a:schemeClr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FFFFFF"/>
                      </a:solidFill>
                      <a:prstDash val="dot"/>
                    </a:lnL>
                    <a:lnR w="19050" cap="rnd">
                      <a:solidFill>
                        <a:srgbClr val="03A9F5"/>
                      </a:solidFill>
                      <a:prstDash val="solid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solidFill>
                      <a:srgbClr val="03A9F5"/>
                    </a:solidFill>
                  </a:tcPr>
                </a:tc>
              </a:tr>
              <a:tr h="824230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600" b="0" spc="130">
                          <a:solidFill>
                            <a:srgbClr val="00206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异常概率</a:t>
                      </a:r>
                      <a:endParaRPr lang="zh-CN" altLang="en-US" sz="1600" b="0" spc="130">
                        <a:solidFill>
                          <a:srgbClr val="00206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19050" cap="rnd">
                      <a:solidFill>
                        <a:srgbClr val="03A9F5"/>
                      </a:solidFill>
                      <a:prstDash val="solid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zh-CN" altLang="en-US" sz="1600" b="0" spc="130">
                        <a:solidFill>
                          <a:srgbClr val="00206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zh-CN" altLang="en-US" sz="1600" b="0" spc="130">
                        <a:solidFill>
                          <a:srgbClr val="00206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zh-CN" sz="1800" b="0" spc="13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zh-CN" sz="1800" b="0" spc="13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19050" cap="rnd">
                      <a:solidFill>
                        <a:srgbClr val="03A9F5"/>
                      </a:solidFill>
                      <a:prstDash val="solid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2" name="表格 11"/>
          <p:cNvGraphicFramePr/>
          <p:nvPr>
            <p:custDataLst>
              <p:tags r:id="rId5"/>
            </p:custDataLst>
          </p:nvPr>
        </p:nvGraphicFramePr>
        <p:xfrm>
          <a:off x="7202805" y="3073400"/>
          <a:ext cx="4924425" cy="16998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3635"/>
                <a:gridCol w="629920"/>
                <a:gridCol w="630766"/>
                <a:gridCol w="629496"/>
                <a:gridCol w="686011"/>
                <a:gridCol w="623570"/>
                <a:gridCol w="581023"/>
              </a:tblGrid>
              <a:tr h="760730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700" b="1" spc="13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点位</a:t>
                      </a:r>
                      <a:endParaRPr lang="zh-CN" altLang="en-US" sz="1700" b="1" spc="13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19050" cap="rnd">
                      <a:solidFill>
                        <a:srgbClr val="03A9F5"/>
                      </a:solidFill>
                      <a:prstDash val="solid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solidFill>
                      <a:srgbClr val="03A9F5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600" b="1" spc="13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A</a:t>
                      </a:r>
                      <a:endParaRPr lang="en-US" altLang="zh-CN" sz="1700" b="1" spc="13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FFFFFF"/>
                      </a:solidFill>
                      <a:prstDash val="dot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solidFill>
                      <a:srgbClr val="03A9F5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600" b="1" spc="13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B</a:t>
                      </a:r>
                      <a:endParaRPr lang="en-US" altLang="zh-CN" sz="1700" b="1" spc="13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FFFFFF"/>
                      </a:solidFill>
                      <a:prstDash val="dot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solidFill>
                      <a:srgbClr val="03A9F5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1600" b="1" spc="13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C</a:t>
                      </a:r>
                      <a:endParaRPr lang="en-US" altLang="zh-CN" sz="1600" b="1" spc="13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FFFFFF"/>
                      </a:solidFill>
                      <a:prstDash val="dot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solidFill>
                      <a:srgbClr val="03A9F5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1600" b="1" spc="13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D</a:t>
                      </a:r>
                      <a:endParaRPr lang="en-US" altLang="zh-CN" sz="1600" b="1" spc="13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FFFFFF"/>
                      </a:solidFill>
                      <a:prstDash val="dot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solidFill>
                      <a:srgbClr val="03A9F5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1600" b="1" spc="13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E</a:t>
                      </a:r>
                      <a:endParaRPr lang="en-US" altLang="zh-CN" sz="1700" b="1" spc="13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FFFFFF"/>
                      </a:solidFill>
                      <a:prstDash val="dot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solidFill>
                      <a:srgbClr val="03A9F5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1600" b="1" spc="13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F</a:t>
                      </a:r>
                      <a:endParaRPr lang="en-US" altLang="zh-CN" sz="1600" b="1" spc="13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FFFFFF"/>
                      </a:solidFill>
                      <a:prstDash val="dot"/>
                    </a:lnL>
                    <a:lnR w="19050" cap="rnd">
                      <a:solidFill>
                        <a:srgbClr val="03A9F5"/>
                      </a:solidFill>
                      <a:prstDash val="solid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solidFill>
                      <a:srgbClr val="03A9F5"/>
                    </a:solidFill>
                  </a:tcPr>
                </a:tc>
              </a:tr>
              <a:tr h="939165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600" b="0" spc="130">
                          <a:solidFill>
                            <a:srgbClr val="00206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异常概率β</a:t>
                      </a:r>
                      <a:endParaRPr lang="zh-CN" altLang="en-US" sz="1600" b="0" spc="130">
                        <a:solidFill>
                          <a:srgbClr val="00206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45720" marR="45720" anchor="ctr">
                    <a:lnL w="19050" cap="rnd">
                      <a:solidFill>
                        <a:srgbClr val="03A9F5"/>
                      </a:solidFill>
                      <a:prstDash val="solid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zh-CN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zh-CN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zh-CN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zh-CN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zh-CN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zh-CN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19050" cap="rnd">
                      <a:solidFill>
                        <a:srgbClr val="03A9F5"/>
                      </a:solidFill>
                      <a:prstDash val="solid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  <p:sp>
        <p:nvSpPr>
          <p:cNvPr id="24" name="圆角矩形 23"/>
          <p:cNvSpPr/>
          <p:nvPr>
            <p:custDataLst>
              <p:tags r:id="rId6"/>
            </p:custDataLst>
          </p:nvPr>
        </p:nvSpPr>
        <p:spPr>
          <a:xfrm>
            <a:off x="2795270" y="5080000"/>
            <a:ext cx="2132965" cy="156400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000">
                <a:sym typeface="+mn-ea"/>
              </a:rPr>
              <a:t>历史总概率异常</a:t>
            </a:r>
            <a:endParaRPr lang="zh-CN" altLang="en-US" sz="2000">
              <a:sym typeface="+mn-ea"/>
            </a:endParaRPr>
          </a:p>
        </p:txBody>
      </p:sp>
      <p:sp>
        <p:nvSpPr>
          <p:cNvPr id="25" name="圆角矩形 24">
            <a:hlinkHover r:id="" action="ppaction://hlinkshowjump?jump=nextslide"/>
          </p:cNvPr>
          <p:cNvSpPr/>
          <p:nvPr>
            <p:custDataLst>
              <p:tags r:id="rId7"/>
            </p:custDataLst>
          </p:nvPr>
        </p:nvSpPr>
        <p:spPr>
          <a:xfrm>
            <a:off x="5161280" y="5080000"/>
            <a:ext cx="2132965" cy="156400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000">
                <a:sym typeface="+mn-ea"/>
              </a:rPr>
              <a:t>当天各点位</a:t>
            </a:r>
            <a:r>
              <a:rPr lang="zh-CN" altLang="en-US" sz="2000">
                <a:sym typeface="+mn-ea"/>
              </a:rPr>
              <a:t>异常</a:t>
            </a:r>
            <a:endParaRPr lang="zh-CN" altLang="en-US" sz="2000">
              <a:sym typeface="+mn-ea"/>
            </a:endParaRPr>
          </a:p>
        </p:txBody>
      </p:sp>
      <p:sp>
        <p:nvSpPr>
          <p:cNvPr id="26" name="圆角矩形 25"/>
          <p:cNvSpPr/>
          <p:nvPr>
            <p:custDataLst>
              <p:tags r:id="rId8"/>
            </p:custDataLst>
          </p:nvPr>
        </p:nvSpPr>
        <p:spPr>
          <a:xfrm>
            <a:off x="7682865" y="236220"/>
            <a:ext cx="3964940" cy="498475"/>
          </a:xfrm>
          <a:prstGeom prst="roundRect">
            <a:avLst>
              <a:gd name="adj" fmla="val 47261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000">
                <a:sym typeface="+mn-ea"/>
              </a:rPr>
              <a:t>历史总概率异常</a:t>
            </a:r>
            <a:endParaRPr lang="zh-CN" altLang="en-US" sz="2000">
              <a:sym typeface="+mn-ea"/>
            </a:endParaRPr>
          </a:p>
        </p:txBody>
      </p:sp>
      <p:sp>
        <p:nvSpPr>
          <p:cNvPr id="27" name="圆角矩形 26"/>
          <p:cNvSpPr/>
          <p:nvPr>
            <p:custDataLst>
              <p:tags r:id="rId9"/>
            </p:custDataLst>
          </p:nvPr>
        </p:nvSpPr>
        <p:spPr>
          <a:xfrm>
            <a:off x="7682865" y="2480310"/>
            <a:ext cx="3964940" cy="498475"/>
          </a:xfrm>
          <a:prstGeom prst="roundRect">
            <a:avLst>
              <a:gd name="adj" fmla="val 47261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000">
                <a:sym typeface="+mn-ea"/>
              </a:rPr>
              <a:t>当天各点位异常</a:t>
            </a:r>
            <a:endParaRPr lang="zh-CN" altLang="en-US" sz="2000">
              <a:sym typeface="+mn-ea"/>
            </a:endParaRPr>
          </a:p>
        </p:txBody>
      </p:sp>
      <p:graphicFrame>
        <p:nvGraphicFramePr>
          <p:cNvPr id="30" name="表格 29"/>
          <p:cNvGraphicFramePr/>
          <p:nvPr/>
        </p:nvGraphicFramePr>
        <p:xfrm>
          <a:off x="8527415" y="1571625"/>
          <a:ext cx="4909185" cy="8242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8523"/>
                <a:gridCol w="888365"/>
                <a:gridCol w="889000"/>
                <a:gridCol w="888204"/>
              </a:tblGrid>
              <a:tr h="824230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600" b="0" spc="130">
                          <a:solidFill>
                            <a:srgbClr val="00206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0.8%</a:t>
                      </a:r>
                      <a:endParaRPr lang="zh-CN" altLang="en-US" sz="1600" b="0" spc="130">
                        <a:solidFill>
                          <a:srgbClr val="00206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600" b="0" spc="130">
                          <a:solidFill>
                            <a:srgbClr val="00206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2.4%</a:t>
                      </a:r>
                      <a:endParaRPr lang="zh-CN" altLang="en-US" sz="1600" b="0" spc="130">
                        <a:solidFill>
                          <a:srgbClr val="00206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600" b="0" spc="130">
                          <a:solidFill>
                            <a:srgbClr val="00206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7.6%</a:t>
                      </a:r>
                      <a:endParaRPr lang="en-US" altLang="zh-CN" sz="1800" b="0" spc="13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600" b="0" spc="130">
                          <a:solidFill>
                            <a:srgbClr val="00206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25.3%</a:t>
                      </a:r>
                      <a:endParaRPr lang="en-US" altLang="zh-CN" sz="1800" b="0" spc="13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19050" cap="rnd">
                      <a:solidFill>
                        <a:srgbClr val="03A9F5"/>
                      </a:solidFill>
                      <a:prstDash val="solid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  <p:sp>
        <p:nvSpPr>
          <p:cNvPr id="54" name="圆角矩形 53"/>
          <p:cNvSpPr/>
          <p:nvPr>
            <p:custDataLst>
              <p:tags r:id="rId10"/>
            </p:custDataLst>
          </p:nvPr>
        </p:nvSpPr>
        <p:spPr>
          <a:xfrm>
            <a:off x="7588250" y="5080000"/>
            <a:ext cx="2132965" cy="156400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000">
                <a:sym typeface="+mn-ea"/>
              </a:rPr>
              <a:t>开始分析</a:t>
            </a:r>
            <a:r>
              <a:rPr lang="zh-CN" altLang="en-US" sz="2000">
                <a:sym typeface="+mn-ea"/>
              </a:rPr>
              <a:t>路线</a:t>
            </a:r>
            <a:endParaRPr lang="zh-CN" altLang="en-US" sz="2000">
              <a:sym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960" y="464820"/>
            <a:ext cx="7021195" cy="3949700"/>
          </a:xfrm>
          <a:prstGeom prst="rect">
            <a:avLst/>
          </a:prstGeom>
        </p:spPr>
      </p:pic>
    </p:spTree>
    <p:custDataLst>
      <p:tags r:id="rId12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9" name="圆角矩形 38"/>
          <p:cNvSpPr/>
          <p:nvPr>
            <p:custDataLst>
              <p:tags r:id="rId1"/>
            </p:custDataLst>
          </p:nvPr>
        </p:nvSpPr>
        <p:spPr>
          <a:xfrm>
            <a:off x="26035" y="30480"/>
            <a:ext cx="12118340" cy="6827520"/>
          </a:xfrm>
          <a:prstGeom prst="roundRect">
            <a:avLst>
              <a:gd name="adj" fmla="val 3943"/>
            </a:avLst>
          </a:prstGeom>
          <a:ln w="28575"/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4" name="直接连接符 3"/>
          <p:cNvCxnSpPr/>
          <p:nvPr>
            <p:custDataLst>
              <p:tags r:id="rId2"/>
            </p:custDataLst>
          </p:nvPr>
        </p:nvCxnSpPr>
        <p:spPr>
          <a:xfrm>
            <a:off x="53975" y="4847590"/>
            <a:ext cx="12109450" cy="0"/>
          </a:xfrm>
          <a:prstGeom prst="line">
            <a:avLst/>
          </a:prstGeom>
          <a:ln w="28575">
            <a:prstDash val="solid"/>
          </a:ln>
          <a:effectLst>
            <a:glow rad="101600">
              <a:schemeClr val="accent2">
                <a:satMod val="175000"/>
                <a:alpha val="40000"/>
              </a:schemeClr>
            </a:glow>
            <a:innerShdw blurRad="63500" dist="50800" dir="13500000">
              <a:prstClr val="black">
                <a:alpha val="50000"/>
              </a:prstClr>
            </a:innerShdw>
            <a:softEdge rad="127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>
            <p:custDataLst>
              <p:tags r:id="rId3"/>
            </p:custDataLst>
          </p:nvPr>
        </p:nvCxnSpPr>
        <p:spPr>
          <a:xfrm flipH="1">
            <a:off x="7104380" y="19685"/>
            <a:ext cx="3810" cy="4839335"/>
          </a:xfrm>
          <a:prstGeom prst="line">
            <a:avLst/>
          </a:prstGeom>
          <a:ln w="28575">
            <a:prstDash val="solid"/>
          </a:ln>
          <a:effectLst>
            <a:glow rad="101600">
              <a:schemeClr val="accent2">
                <a:satMod val="175000"/>
                <a:alpha val="40000"/>
              </a:schemeClr>
            </a:glow>
            <a:innerShdw blurRad="63500" dist="50800" dir="13500000">
              <a:prstClr val="black">
                <a:alpha val="50000"/>
              </a:prstClr>
            </a:innerShdw>
            <a:softEdge rad="127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表格 8"/>
          <p:cNvGraphicFramePr/>
          <p:nvPr>
            <p:custDataLst>
              <p:tags r:id="rId4"/>
            </p:custDataLst>
          </p:nvPr>
        </p:nvGraphicFramePr>
        <p:xfrm>
          <a:off x="7172325" y="819150"/>
          <a:ext cx="4909185" cy="15773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5090"/>
                <a:gridCol w="888523"/>
                <a:gridCol w="888365"/>
                <a:gridCol w="889158"/>
                <a:gridCol w="888046"/>
              </a:tblGrid>
              <a:tr h="753110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600" b="1" spc="13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日期</a:t>
                      </a:r>
                      <a:endParaRPr lang="zh-CN" altLang="en-US" sz="1600" b="1" spc="13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19050" cap="rnd">
                      <a:solidFill>
                        <a:srgbClr val="03A9F5"/>
                      </a:solidFill>
                      <a:prstDash val="solid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solidFill>
                      <a:srgbClr val="03A9F5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600" b="1" spc="13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6.25</a:t>
                      </a:r>
                      <a:endParaRPr lang="en-US" altLang="zh-CN" sz="1600" b="1" spc="13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FFFFFF"/>
                      </a:solidFill>
                      <a:prstDash val="dot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solidFill>
                      <a:srgbClr val="03A9F5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400" b="1" spc="13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6.26</a:t>
                      </a:r>
                      <a:endParaRPr lang="en-US" altLang="zh-CN" sz="1400" b="1" spc="13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FFFFFF"/>
                      </a:solidFill>
                      <a:prstDash val="dot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solidFill>
                      <a:srgbClr val="03A9F5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1400" b="1" spc="13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6.27</a:t>
                      </a:r>
                      <a:endParaRPr lang="en-US" altLang="zh-CN" sz="1400" b="1" spc="13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FFFFFF"/>
                      </a:solidFill>
                      <a:prstDash val="dot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solidFill>
                      <a:srgbClr val="03A9F5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1400" b="1" spc="13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6.28</a:t>
                      </a:r>
                      <a:endParaRPr lang="en-US" altLang="zh-CN" sz="1400" b="1" spc="130">
                        <a:solidFill>
                          <a:schemeClr val="accent4">
                            <a:lumMod val="75000"/>
                          </a:schemeClr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FFFFFF"/>
                      </a:solidFill>
                      <a:prstDash val="dot"/>
                    </a:lnL>
                    <a:lnR w="19050" cap="rnd">
                      <a:solidFill>
                        <a:srgbClr val="03A9F5"/>
                      </a:solidFill>
                      <a:prstDash val="solid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solidFill>
                      <a:srgbClr val="03A9F5"/>
                    </a:solidFill>
                  </a:tcPr>
                </a:tc>
              </a:tr>
              <a:tr h="824230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600" b="0" spc="130">
                          <a:solidFill>
                            <a:srgbClr val="00206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异常概率</a:t>
                      </a:r>
                      <a:endParaRPr lang="zh-CN" altLang="en-US" sz="1600" b="0" spc="130">
                        <a:solidFill>
                          <a:srgbClr val="00206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19050" cap="rnd">
                      <a:solidFill>
                        <a:srgbClr val="03A9F5"/>
                      </a:solidFill>
                      <a:prstDash val="solid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zh-CN" altLang="en-US" sz="1600" b="0" spc="130">
                        <a:solidFill>
                          <a:srgbClr val="00206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zh-CN" altLang="en-US" sz="1600" b="0" spc="130">
                        <a:solidFill>
                          <a:srgbClr val="00206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zh-CN" sz="1800" b="0" spc="13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zh-CN" sz="1800" b="0" spc="13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19050" cap="rnd">
                      <a:solidFill>
                        <a:srgbClr val="03A9F5"/>
                      </a:solidFill>
                      <a:prstDash val="solid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2" name="表格 11"/>
          <p:cNvGraphicFramePr/>
          <p:nvPr>
            <p:custDataLst>
              <p:tags r:id="rId5"/>
            </p:custDataLst>
          </p:nvPr>
        </p:nvGraphicFramePr>
        <p:xfrm>
          <a:off x="7202805" y="3073400"/>
          <a:ext cx="4924425" cy="16998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3635"/>
                <a:gridCol w="629920"/>
                <a:gridCol w="630766"/>
                <a:gridCol w="629496"/>
                <a:gridCol w="686011"/>
                <a:gridCol w="623570"/>
                <a:gridCol w="581023"/>
              </a:tblGrid>
              <a:tr h="760730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700" b="1" spc="13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点位</a:t>
                      </a:r>
                      <a:endParaRPr lang="zh-CN" altLang="en-US" sz="1700" b="1" spc="13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19050" cap="rnd">
                      <a:solidFill>
                        <a:srgbClr val="03A9F5"/>
                      </a:solidFill>
                      <a:prstDash val="solid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solidFill>
                      <a:srgbClr val="03A9F5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600" b="1" spc="13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A</a:t>
                      </a:r>
                      <a:endParaRPr lang="en-US" altLang="zh-CN" sz="1700" b="1" spc="13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FFFFFF"/>
                      </a:solidFill>
                      <a:prstDash val="dot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solidFill>
                      <a:srgbClr val="03A9F5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600" b="1" spc="13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B</a:t>
                      </a:r>
                      <a:endParaRPr lang="en-US" altLang="zh-CN" sz="1700" b="1" spc="13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FFFFFF"/>
                      </a:solidFill>
                      <a:prstDash val="dot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solidFill>
                      <a:srgbClr val="03A9F5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1600" b="1" spc="13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C</a:t>
                      </a:r>
                      <a:endParaRPr lang="en-US" altLang="zh-CN" sz="1600" b="1" spc="13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FFFFFF"/>
                      </a:solidFill>
                      <a:prstDash val="dot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solidFill>
                      <a:srgbClr val="03A9F5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1600" b="1" spc="13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D</a:t>
                      </a:r>
                      <a:endParaRPr lang="en-US" altLang="zh-CN" sz="1600" b="1" spc="13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FFFFFF"/>
                      </a:solidFill>
                      <a:prstDash val="dot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solidFill>
                      <a:srgbClr val="03A9F5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1600" b="1" spc="13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E</a:t>
                      </a:r>
                      <a:endParaRPr lang="en-US" altLang="zh-CN" sz="1700" b="1" spc="13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FFFFFF"/>
                      </a:solidFill>
                      <a:prstDash val="dot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solidFill>
                      <a:srgbClr val="03A9F5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1600" b="1" spc="13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F</a:t>
                      </a:r>
                      <a:endParaRPr lang="en-US" altLang="zh-CN" sz="1600" b="1" spc="13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FFFFFF"/>
                      </a:solidFill>
                      <a:prstDash val="dot"/>
                    </a:lnL>
                    <a:lnR w="19050" cap="rnd">
                      <a:solidFill>
                        <a:srgbClr val="03A9F5"/>
                      </a:solidFill>
                      <a:prstDash val="solid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solidFill>
                      <a:srgbClr val="03A9F5"/>
                    </a:solidFill>
                  </a:tcPr>
                </a:tc>
              </a:tr>
              <a:tr h="939165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600" b="0" spc="130">
                          <a:solidFill>
                            <a:srgbClr val="00206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异常概率β</a:t>
                      </a:r>
                      <a:endParaRPr lang="zh-CN" altLang="en-US" sz="1600" b="0" spc="130">
                        <a:solidFill>
                          <a:srgbClr val="00206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45720" marR="45720" anchor="ctr">
                    <a:lnL w="19050" cap="rnd">
                      <a:solidFill>
                        <a:srgbClr val="03A9F5"/>
                      </a:solidFill>
                      <a:prstDash val="solid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zh-CN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zh-CN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zh-CN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zh-CN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zh-CN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zh-CN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19050" cap="rnd">
                      <a:solidFill>
                        <a:srgbClr val="03A9F5"/>
                      </a:solidFill>
                      <a:prstDash val="solid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  <p:sp>
        <p:nvSpPr>
          <p:cNvPr id="24" name="圆角矩形 23"/>
          <p:cNvSpPr/>
          <p:nvPr>
            <p:custDataLst>
              <p:tags r:id="rId6"/>
            </p:custDataLst>
          </p:nvPr>
        </p:nvSpPr>
        <p:spPr>
          <a:xfrm>
            <a:off x="2795270" y="5080000"/>
            <a:ext cx="2132965" cy="156400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000">
                <a:sym typeface="+mn-ea"/>
              </a:rPr>
              <a:t>历史总概率异常</a:t>
            </a:r>
            <a:endParaRPr lang="zh-CN" altLang="en-US" sz="2000">
              <a:sym typeface="+mn-ea"/>
            </a:endParaRPr>
          </a:p>
        </p:txBody>
      </p:sp>
      <p:sp>
        <p:nvSpPr>
          <p:cNvPr id="25" name="圆角矩形 24">
            <a:hlinkClick r:id="" action="ppaction://hlinkshowjump?jump=nextslide"/>
          </p:cNvPr>
          <p:cNvSpPr/>
          <p:nvPr>
            <p:custDataLst>
              <p:tags r:id="rId7"/>
            </p:custDataLst>
          </p:nvPr>
        </p:nvSpPr>
        <p:spPr>
          <a:xfrm>
            <a:off x="5161280" y="5080000"/>
            <a:ext cx="2132965" cy="1564005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000">
                <a:sym typeface="+mn-ea"/>
              </a:rPr>
              <a:t>当天各点位</a:t>
            </a:r>
            <a:r>
              <a:rPr lang="zh-CN" altLang="en-US" sz="2000">
                <a:sym typeface="+mn-ea"/>
              </a:rPr>
              <a:t>异常</a:t>
            </a:r>
            <a:endParaRPr lang="zh-CN" altLang="en-US" sz="2000">
              <a:sym typeface="+mn-ea"/>
            </a:endParaRPr>
          </a:p>
        </p:txBody>
      </p:sp>
      <p:sp>
        <p:nvSpPr>
          <p:cNvPr id="26" name="圆角矩形 25"/>
          <p:cNvSpPr/>
          <p:nvPr>
            <p:custDataLst>
              <p:tags r:id="rId8"/>
            </p:custDataLst>
          </p:nvPr>
        </p:nvSpPr>
        <p:spPr>
          <a:xfrm>
            <a:off x="7682865" y="236220"/>
            <a:ext cx="3964940" cy="498475"/>
          </a:xfrm>
          <a:prstGeom prst="roundRect">
            <a:avLst>
              <a:gd name="adj" fmla="val 47261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000">
                <a:sym typeface="+mn-ea"/>
              </a:rPr>
              <a:t>历史总概率异常</a:t>
            </a:r>
            <a:endParaRPr lang="zh-CN" altLang="en-US" sz="2000">
              <a:sym typeface="+mn-ea"/>
            </a:endParaRPr>
          </a:p>
        </p:txBody>
      </p:sp>
      <p:sp>
        <p:nvSpPr>
          <p:cNvPr id="27" name="圆角矩形 26"/>
          <p:cNvSpPr/>
          <p:nvPr>
            <p:custDataLst>
              <p:tags r:id="rId9"/>
            </p:custDataLst>
          </p:nvPr>
        </p:nvSpPr>
        <p:spPr>
          <a:xfrm>
            <a:off x="7682865" y="2480310"/>
            <a:ext cx="3964940" cy="498475"/>
          </a:xfrm>
          <a:prstGeom prst="roundRect">
            <a:avLst>
              <a:gd name="adj" fmla="val 47261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000">
                <a:sym typeface="+mn-ea"/>
              </a:rPr>
              <a:t>当天各点位异常</a:t>
            </a:r>
            <a:endParaRPr lang="zh-CN" altLang="en-US" sz="2000">
              <a:sym typeface="+mn-ea"/>
            </a:endParaRPr>
          </a:p>
        </p:txBody>
      </p:sp>
      <p:graphicFrame>
        <p:nvGraphicFramePr>
          <p:cNvPr id="30" name="表格 29"/>
          <p:cNvGraphicFramePr/>
          <p:nvPr/>
        </p:nvGraphicFramePr>
        <p:xfrm>
          <a:off x="8527415" y="1571625"/>
          <a:ext cx="4909185" cy="8242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8523"/>
                <a:gridCol w="888365"/>
                <a:gridCol w="889000"/>
                <a:gridCol w="888204"/>
              </a:tblGrid>
              <a:tr h="824230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600" b="0" spc="130">
                          <a:solidFill>
                            <a:srgbClr val="00206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0.8%</a:t>
                      </a:r>
                      <a:endParaRPr lang="zh-CN" altLang="en-US" sz="1600" b="0" spc="130">
                        <a:solidFill>
                          <a:srgbClr val="00206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600" b="0" spc="130">
                          <a:solidFill>
                            <a:srgbClr val="00206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2.4%</a:t>
                      </a:r>
                      <a:endParaRPr lang="zh-CN" altLang="en-US" sz="1600" b="0" spc="130">
                        <a:solidFill>
                          <a:srgbClr val="00206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600" b="0" spc="130">
                          <a:solidFill>
                            <a:srgbClr val="00206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7.6%</a:t>
                      </a:r>
                      <a:endParaRPr lang="en-US" altLang="zh-CN" sz="1800" b="0" spc="13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600" b="0" spc="130">
                          <a:solidFill>
                            <a:srgbClr val="00206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25.3%</a:t>
                      </a:r>
                      <a:endParaRPr lang="en-US" altLang="zh-CN" sz="1800" b="0" spc="13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19050" cap="rnd">
                      <a:solidFill>
                        <a:srgbClr val="03A9F5"/>
                      </a:solidFill>
                      <a:prstDash val="solid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  <p:sp>
        <p:nvSpPr>
          <p:cNvPr id="54" name="圆角矩形 53"/>
          <p:cNvSpPr/>
          <p:nvPr>
            <p:custDataLst>
              <p:tags r:id="rId10"/>
            </p:custDataLst>
          </p:nvPr>
        </p:nvSpPr>
        <p:spPr>
          <a:xfrm>
            <a:off x="7588250" y="5080000"/>
            <a:ext cx="2132965" cy="156400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000">
                <a:sym typeface="+mn-ea"/>
              </a:rPr>
              <a:t>开始分析</a:t>
            </a:r>
            <a:r>
              <a:rPr lang="zh-CN" altLang="en-US" sz="2000">
                <a:sym typeface="+mn-ea"/>
              </a:rPr>
              <a:t>路线</a:t>
            </a:r>
            <a:endParaRPr lang="zh-CN" altLang="en-US" sz="2000">
              <a:sym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960" y="464820"/>
            <a:ext cx="7021195" cy="3949700"/>
          </a:xfrm>
          <a:prstGeom prst="rect">
            <a:avLst/>
          </a:prstGeom>
        </p:spPr>
      </p:pic>
    </p:spTree>
    <p:custDataLst>
      <p:tags r:id="rId12"/>
    </p:custData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9" name="圆角矩形 38"/>
          <p:cNvSpPr/>
          <p:nvPr>
            <p:custDataLst>
              <p:tags r:id="rId1"/>
            </p:custDataLst>
          </p:nvPr>
        </p:nvSpPr>
        <p:spPr>
          <a:xfrm>
            <a:off x="26035" y="30480"/>
            <a:ext cx="12118340" cy="6827520"/>
          </a:xfrm>
          <a:prstGeom prst="roundRect">
            <a:avLst>
              <a:gd name="adj" fmla="val 3943"/>
            </a:avLst>
          </a:prstGeom>
          <a:ln w="28575"/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4" name="直接连接符 3"/>
          <p:cNvCxnSpPr/>
          <p:nvPr>
            <p:custDataLst>
              <p:tags r:id="rId2"/>
            </p:custDataLst>
          </p:nvPr>
        </p:nvCxnSpPr>
        <p:spPr>
          <a:xfrm>
            <a:off x="53975" y="4847590"/>
            <a:ext cx="12109450" cy="0"/>
          </a:xfrm>
          <a:prstGeom prst="line">
            <a:avLst/>
          </a:prstGeom>
          <a:ln w="28575">
            <a:prstDash val="solid"/>
          </a:ln>
          <a:effectLst>
            <a:glow rad="101600">
              <a:schemeClr val="accent2">
                <a:satMod val="175000"/>
                <a:alpha val="40000"/>
              </a:schemeClr>
            </a:glow>
            <a:innerShdw blurRad="63500" dist="50800" dir="13500000">
              <a:prstClr val="black">
                <a:alpha val="50000"/>
              </a:prstClr>
            </a:innerShdw>
            <a:softEdge rad="127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>
            <p:custDataLst>
              <p:tags r:id="rId3"/>
            </p:custDataLst>
          </p:nvPr>
        </p:nvCxnSpPr>
        <p:spPr>
          <a:xfrm flipH="1">
            <a:off x="7104380" y="19685"/>
            <a:ext cx="3810" cy="4839335"/>
          </a:xfrm>
          <a:prstGeom prst="line">
            <a:avLst/>
          </a:prstGeom>
          <a:ln w="28575">
            <a:prstDash val="solid"/>
          </a:ln>
          <a:effectLst>
            <a:glow rad="101600">
              <a:schemeClr val="accent2">
                <a:satMod val="175000"/>
                <a:alpha val="40000"/>
              </a:schemeClr>
            </a:glow>
            <a:innerShdw blurRad="63500" dist="50800" dir="13500000">
              <a:prstClr val="black">
                <a:alpha val="50000"/>
              </a:prstClr>
            </a:innerShdw>
            <a:softEdge rad="127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表格 8"/>
          <p:cNvGraphicFramePr/>
          <p:nvPr>
            <p:custDataLst>
              <p:tags r:id="rId4"/>
            </p:custDataLst>
          </p:nvPr>
        </p:nvGraphicFramePr>
        <p:xfrm>
          <a:off x="7172325" y="819150"/>
          <a:ext cx="4909185" cy="15773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5090"/>
                <a:gridCol w="888523"/>
                <a:gridCol w="888365"/>
                <a:gridCol w="889158"/>
                <a:gridCol w="888046"/>
              </a:tblGrid>
              <a:tr h="753110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600" b="1" spc="13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日期</a:t>
                      </a:r>
                      <a:endParaRPr lang="zh-CN" altLang="en-US" sz="1600" b="1" spc="13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19050" cap="rnd">
                      <a:solidFill>
                        <a:srgbClr val="03A9F5"/>
                      </a:solidFill>
                      <a:prstDash val="solid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solidFill>
                      <a:srgbClr val="03A9F5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600" b="1" spc="13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6.25</a:t>
                      </a:r>
                      <a:endParaRPr lang="en-US" altLang="zh-CN" sz="1600" b="1" spc="13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FFFFFF"/>
                      </a:solidFill>
                      <a:prstDash val="dot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solidFill>
                      <a:srgbClr val="03A9F5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400" b="1" spc="13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6.26</a:t>
                      </a:r>
                      <a:endParaRPr lang="en-US" altLang="zh-CN" sz="1400" b="1" spc="13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FFFFFF"/>
                      </a:solidFill>
                      <a:prstDash val="dot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solidFill>
                      <a:srgbClr val="03A9F5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1400" b="1" spc="13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6.27</a:t>
                      </a:r>
                      <a:endParaRPr lang="en-US" altLang="zh-CN" sz="1400" b="1" spc="13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FFFFFF"/>
                      </a:solidFill>
                      <a:prstDash val="dot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solidFill>
                      <a:srgbClr val="03A9F5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1400" b="1" spc="13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6.28</a:t>
                      </a:r>
                      <a:endParaRPr lang="en-US" altLang="zh-CN" sz="1400" b="1" spc="130">
                        <a:solidFill>
                          <a:schemeClr val="accent4">
                            <a:lumMod val="75000"/>
                          </a:schemeClr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FFFFFF"/>
                      </a:solidFill>
                      <a:prstDash val="dot"/>
                    </a:lnL>
                    <a:lnR w="19050" cap="rnd">
                      <a:solidFill>
                        <a:srgbClr val="03A9F5"/>
                      </a:solidFill>
                      <a:prstDash val="solid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solidFill>
                      <a:srgbClr val="03A9F5"/>
                    </a:solidFill>
                  </a:tcPr>
                </a:tc>
              </a:tr>
              <a:tr h="824230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600" b="0" spc="130">
                          <a:solidFill>
                            <a:srgbClr val="00206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异常概率</a:t>
                      </a:r>
                      <a:endParaRPr lang="zh-CN" altLang="en-US" sz="1600" b="0" spc="130">
                        <a:solidFill>
                          <a:srgbClr val="00206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19050" cap="rnd">
                      <a:solidFill>
                        <a:srgbClr val="03A9F5"/>
                      </a:solidFill>
                      <a:prstDash val="solid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zh-CN" altLang="en-US" sz="1600" b="0" spc="130">
                        <a:solidFill>
                          <a:srgbClr val="00206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zh-CN" altLang="en-US" sz="1600" b="0" spc="130">
                        <a:solidFill>
                          <a:srgbClr val="00206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zh-CN" sz="1800" b="0" spc="13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zh-CN" sz="1800" b="0" spc="13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19050" cap="rnd">
                      <a:solidFill>
                        <a:srgbClr val="03A9F5"/>
                      </a:solidFill>
                      <a:prstDash val="solid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2" name="表格 11"/>
          <p:cNvGraphicFramePr/>
          <p:nvPr>
            <p:custDataLst>
              <p:tags r:id="rId5"/>
            </p:custDataLst>
          </p:nvPr>
        </p:nvGraphicFramePr>
        <p:xfrm>
          <a:off x="7202805" y="3073400"/>
          <a:ext cx="4924425" cy="16998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3635"/>
                <a:gridCol w="629920"/>
                <a:gridCol w="630766"/>
                <a:gridCol w="629496"/>
                <a:gridCol w="686011"/>
                <a:gridCol w="623570"/>
                <a:gridCol w="581023"/>
              </a:tblGrid>
              <a:tr h="760730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700" b="1" spc="13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点位</a:t>
                      </a:r>
                      <a:endParaRPr lang="zh-CN" altLang="en-US" sz="1700" b="1" spc="13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19050" cap="rnd">
                      <a:solidFill>
                        <a:srgbClr val="03A9F5"/>
                      </a:solidFill>
                      <a:prstDash val="solid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solidFill>
                      <a:srgbClr val="03A9F5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600" b="1" spc="13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A</a:t>
                      </a:r>
                      <a:endParaRPr lang="en-US" altLang="zh-CN" sz="1700" b="1" spc="13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FFFFFF"/>
                      </a:solidFill>
                      <a:prstDash val="dot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solidFill>
                      <a:srgbClr val="03A9F5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600" b="1" spc="13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B</a:t>
                      </a:r>
                      <a:endParaRPr lang="en-US" altLang="zh-CN" sz="1700" b="1" spc="13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FFFFFF"/>
                      </a:solidFill>
                      <a:prstDash val="dot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solidFill>
                      <a:srgbClr val="03A9F5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1600" b="1" spc="13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C</a:t>
                      </a:r>
                      <a:endParaRPr lang="en-US" altLang="zh-CN" sz="1600" b="1" spc="13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FFFFFF"/>
                      </a:solidFill>
                      <a:prstDash val="dot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solidFill>
                      <a:srgbClr val="03A9F5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1600" b="1" spc="13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D</a:t>
                      </a:r>
                      <a:endParaRPr lang="en-US" altLang="zh-CN" sz="1600" b="1" spc="13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FFFFFF"/>
                      </a:solidFill>
                      <a:prstDash val="dot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solidFill>
                      <a:srgbClr val="03A9F5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1600" b="1" spc="13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E</a:t>
                      </a:r>
                      <a:endParaRPr lang="en-US" altLang="zh-CN" sz="1700" b="1" spc="13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FFFFFF"/>
                      </a:solidFill>
                      <a:prstDash val="dot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solidFill>
                      <a:srgbClr val="03A9F5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1600" b="1" spc="13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F</a:t>
                      </a:r>
                      <a:endParaRPr lang="en-US" altLang="zh-CN" sz="1600" b="1" spc="13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FFFFFF"/>
                      </a:solidFill>
                      <a:prstDash val="dot"/>
                    </a:lnL>
                    <a:lnR w="19050" cap="rnd">
                      <a:solidFill>
                        <a:srgbClr val="03A9F5"/>
                      </a:solidFill>
                      <a:prstDash val="solid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solidFill>
                      <a:srgbClr val="03A9F5"/>
                    </a:solidFill>
                  </a:tcPr>
                </a:tc>
              </a:tr>
              <a:tr h="939165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600" b="0" spc="130">
                          <a:solidFill>
                            <a:srgbClr val="00206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异常概率β</a:t>
                      </a:r>
                      <a:endParaRPr lang="zh-CN" altLang="en-US" sz="1600" b="0" spc="130">
                        <a:solidFill>
                          <a:srgbClr val="00206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45720" marR="45720" anchor="ctr">
                    <a:lnL w="19050" cap="rnd">
                      <a:solidFill>
                        <a:srgbClr val="03A9F5"/>
                      </a:solidFill>
                      <a:prstDash val="solid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zh-CN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zh-CN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zh-CN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zh-CN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zh-CN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zh-CN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19050" cap="rnd">
                      <a:solidFill>
                        <a:srgbClr val="03A9F5"/>
                      </a:solidFill>
                      <a:prstDash val="solid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  <p:sp>
        <p:nvSpPr>
          <p:cNvPr id="24" name="圆角矩形 23"/>
          <p:cNvSpPr/>
          <p:nvPr>
            <p:custDataLst>
              <p:tags r:id="rId6"/>
            </p:custDataLst>
          </p:nvPr>
        </p:nvSpPr>
        <p:spPr>
          <a:xfrm>
            <a:off x="2795270" y="5080000"/>
            <a:ext cx="2132965" cy="156400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000">
                <a:sym typeface="+mn-ea"/>
              </a:rPr>
              <a:t>历史总概率异常</a:t>
            </a:r>
            <a:endParaRPr lang="zh-CN" altLang="en-US" sz="2000">
              <a:sym typeface="+mn-ea"/>
            </a:endParaRPr>
          </a:p>
        </p:txBody>
      </p:sp>
      <p:sp>
        <p:nvSpPr>
          <p:cNvPr id="25" name="圆角矩形 24"/>
          <p:cNvSpPr/>
          <p:nvPr>
            <p:custDataLst>
              <p:tags r:id="rId7"/>
            </p:custDataLst>
          </p:nvPr>
        </p:nvSpPr>
        <p:spPr>
          <a:xfrm>
            <a:off x="5161280" y="5080000"/>
            <a:ext cx="2132965" cy="156400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000">
                <a:sym typeface="+mn-ea"/>
              </a:rPr>
              <a:t>当天各点位</a:t>
            </a:r>
            <a:r>
              <a:rPr lang="zh-CN" altLang="en-US" sz="2000">
                <a:sym typeface="+mn-ea"/>
              </a:rPr>
              <a:t>异常</a:t>
            </a:r>
            <a:endParaRPr lang="zh-CN" altLang="en-US" sz="2000">
              <a:sym typeface="+mn-ea"/>
            </a:endParaRPr>
          </a:p>
        </p:txBody>
      </p:sp>
      <p:sp>
        <p:nvSpPr>
          <p:cNvPr id="26" name="圆角矩形 25"/>
          <p:cNvSpPr/>
          <p:nvPr>
            <p:custDataLst>
              <p:tags r:id="rId8"/>
            </p:custDataLst>
          </p:nvPr>
        </p:nvSpPr>
        <p:spPr>
          <a:xfrm>
            <a:off x="7682865" y="236220"/>
            <a:ext cx="3964940" cy="498475"/>
          </a:xfrm>
          <a:prstGeom prst="roundRect">
            <a:avLst>
              <a:gd name="adj" fmla="val 47261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000">
                <a:sym typeface="+mn-ea"/>
              </a:rPr>
              <a:t>历史总概率异常</a:t>
            </a:r>
            <a:endParaRPr lang="zh-CN" altLang="en-US" sz="2000">
              <a:sym typeface="+mn-ea"/>
            </a:endParaRPr>
          </a:p>
        </p:txBody>
      </p:sp>
      <p:sp>
        <p:nvSpPr>
          <p:cNvPr id="27" name="圆角矩形 26"/>
          <p:cNvSpPr/>
          <p:nvPr>
            <p:custDataLst>
              <p:tags r:id="rId9"/>
            </p:custDataLst>
          </p:nvPr>
        </p:nvSpPr>
        <p:spPr>
          <a:xfrm>
            <a:off x="7682865" y="2480310"/>
            <a:ext cx="3964940" cy="498475"/>
          </a:xfrm>
          <a:prstGeom prst="roundRect">
            <a:avLst>
              <a:gd name="adj" fmla="val 47261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000">
                <a:sym typeface="+mn-ea"/>
              </a:rPr>
              <a:t>当天各点位异常</a:t>
            </a:r>
            <a:endParaRPr lang="zh-CN" altLang="en-US" sz="2000">
              <a:sym typeface="+mn-ea"/>
            </a:endParaRPr>
          </a:p>
        </p:txBody>
      </p:sp>
      <p:graphicFrame>
        <p:nvGraphicFramePr>
          <p:cNvPr id="30" name="表格 29"/>
          <p:cNvGraphicFramePr/>
          <p:nvPr/>
        </p:nvGraphicFramePr>
        <p:xfrm>
          <a:off x="8527415" y="1571625"/>
          <a:ext cx="4909185" cy="8242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8523"/>
                <a:gridCol w="888365"/>
                <a:gridCol w="889000"/>
                <a:gridCol w="888204"/>
              </a:tblGrid>
              <a:tr h="824230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600" b="0" spc="130">
                          <a:solidFill>
                            <a:srgbClr val="00206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0.8%</a:t>
                      </a:r>
                      <a:endParaRPr lang="zh-CN" altLang="en-US" sz="1600" b="0" spc="130">
                        <a:solidFill>
                          <a:srgbClr val="00206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600" b="0" spc="130">
                          <a:solidFill>
                            <a:srgbClr val="00206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2.4%</a:t>
                      </a:r>
                      <a:endParaRPr lang="zh-CN" altLang="en-US" sz="1600" b="0" spc="130">
                        <a:solidFill>
                          <a:srgbClr val="00206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600" b="0" spc="130">
                          <a:solidFill>
                            <a:srgbClr val="00206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7.6%</a:t>
                      </a:r>
                      <a:endParaRPr lang="en-US" altLang="zh-CN" sz="1800" b="0" spc="13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600" b="0" spc="130">
                          <a:solidFill>
                            <a:srgbClr val="00206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25.3%</a:t>
                      </a:r>
                      <a:endParaRPr lang="en-US" altLang="zh-CN" sz="1800" b="0" spc="13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19050" cap="rnd">
                      <a:solidFill>
                        <a:srgbClr val="03A9F5"/>
                      </a:solidFill>
                      <a:prstDash val="solid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1" name="表格 30"/>
          <p:cNvGraphicFramePr/>
          <p:nvPr/>
        </p:nvGraphicFramePr>
        <p:xfrm>
          <a:off x="8346440" y="3834130"/>
          <a:ext cx="3780790" cy="9391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9920"/>
                <a:gridCol w="630766"/>
                <a:gridCol w="629496"/>
                <a:gridCol w="686011"/>
                <a:gridCol w="623570"/>
                <a:gridCol w="581025"/>
              </a:tblGrid>
              <a:tr h="939165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4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0.3%</a:t>
                      </a:r>
                      <a:endParaRPr lang="en-US" altLang="zh-CN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4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0.8%</a:t>
                      </a:r>
                      <a:endParaRPr lang="en-US" altLang="zh-CN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4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1.2%</a:t>
                      </a:r>
                      <a:endParaRPr lang="en-US" altLang="zh-CN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4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18.3%</a:t>
                      </a:r>
                      <a:endParaRPr lang="en-US" altLang="zh-CN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4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3.0%</a:t>
                      </a:r>
                      <a:endParaRPr lang="en-US" altLang="zh-CN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4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1.7%</a:t>
                      </a:r>
                      <a:endParaRPr lang="en-US" altLang="zh-CN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19050" cap="rnd">
                      <a:solidFill>
                        <a:srgbClr val="03A9F5"/>
                      </a:solidFill>
                      <a:prstDash val="solid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  <p:sp>
        <p:nvSpPr>
          <p:cNvPr id="54" name="圆角矩形 53">
            <a:hlinkHover r:id="" action="ppaction://hlinkshowjump?jump=nextslide"/>
          </p:cNvPr>
          <p:cNvSpPr/>
          <p:nvPr>
            <p:custDataLst>
              <p:tags r:id="rId10"/>
            </p:custDataLst>
          </p:nvPr>
        </p:nvSpPr>
        <p:spPr>
          <a:xfrm>
            <a:off x="7588250" y="5080000"/>
            <a:ext cx="2132965" cy="156400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000">
                <a:sym typeface="+mn-ea"/>
              </a:rPr>
              <a:t>开始分析</a:t>
            </a:r>
            <a:r>
              <a:rPr lang="zh-CN" altLang="en-US" sz="2000">
                <a:sym typeface="+mn-ea"/>
              </a:rPr>
              <a:t>路线</a:t>
            </a:r>
            <a:endParaRPr lang="zh-CN" altLang="en-US" sz="2000">
              <a:sym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960" y="464820"/>
            <a:ext cx="7021195" cy="3949700"/>
          </a:xfrm>
          <a:prstGeom prst="rect">
            <a:avLst/>
          </a:prstGeom>
        </p:spPr>
      </p:pic>
    </p:spTree>
    <p:custDataLst>
      <p:tags r:id="rId12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9" name="圆角矩形 38"/>
          <p:cNvSpPr/>
          <p:nvPr>
            <p:custDataLst>
              <p:tags r:id="rId1"/>
            </p:custDataLst>
          </p:nvPr>
        </p:nvSpPr>
        <p:spPr>
          <a:xfrm>
            <a:off x="26035" y="30480"/>
            <a:ext cx="12118340" cy="6827520"/>
          </a:xfrm>
          <a:prstGeom prst="roundRect">
            <a:avLst>
              <a:gd name="adj" fmla="val 3943"/>
            </a:avLst>
          </a:prstGeom>
          <a:ln w="28575"/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4" name="直接连接符 3"/>
          <p:cNvCxnSpPr/>
          <p:nvPr>
            <p:custDataLst>
              <p:tags r:id="rId2"/>
            </p:custDataLst>
          </p:nvPr>
        </p:nvCxnSpPr>
        <p:spPr>
          <a:xfrm>
            <a:off x="53975" y="4847590"/>
            <a:ext cx="12109450" cy="0"/>
          </a:xfrm>
          <a:prstGeom prst="line">
            <a:avLst/>
          </a:prstGeom>
          <a:ln w="28575">
            <a:prstDash val="solid"/>
          </a:ln>
          <a:effectLst>
            <a:glow rad="101600">
              <a:schemeClr val="accent2">
                <a:satMod val="175000"/>
                <a:alpha val="40000"/>
              </a:schemeClr>
            </a:glow>
            <a:innerShdw blurRad="63500" dist="50800" dir="13500000">
              <a:prstClr val="black">
                <a:alpha val="50000"/>
              </a:prstClr>
            </a:innerShdw>
            <a:softEdge rad="127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>
            <p:custDataLst>
              <p:tags r:id="rId3"/>
            </p:custDataLst>
          </p:nvPr>
        </p:nvCxnSpPr>
        <p:spPr>
          <a:xfrm flipH="1">
            <a:off x="7104380" y="19685"/>
            <a:ext cx="3810" cy="4839335"/>
          </a:xfrm>
          <a:prstGeom prst="line">
            <a:avLst/>
          </a:prstGeom>
          <a:ln w="28575">
            <a:prstDash val="solid"/>
          </a:ln>
          <a:effectLst>
            <a:glow rad="101600">
              <a:schemeClr val="accent2">
                <a:satMod val="175000"/>
                <a:alpha val="40000"/>
              </a:schemeClr>
            </a:glow>
            <a:innerShdw blurRad="63500" dist="50800" dir="13500000">
              <a:prstClr val="black">
                <a:alpha val="50000"/>
              </a:prstClr>
            </a:innerShdw>
            <a:softEdge rad="127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表格 8"/>
          <p:cNvGraphicFramePr/>
          <p:nvPr>
            <p:custDataLst>
              <p:tags r:id="rId4"/>
            </p:custDataLst>
          </p:nvPr>
        </p:nvGraphicFramePr>
        <p:xfrm>
          <a:off x="7172325" y="819150"/>
          <a:ext cx="4909185" cy="15773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5090"/>
                <a:gridCol w="888523"/>
                <a:gridCol w="888365"/>
                <a:gridCol w="889158"/>
                <a:gridCol w="888046"/>
              </a:tblGrid>
              <a:tr h="753110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600" b="1" spc="13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日期</a:t>
                      </a:r>
                      <a:endParaRPr lang="zh-CN" altLang="en-US" sz="1600" b="1" spc="13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19050" cap="rnd">
                      <a:solidFill>
                        <a:srgbClr val="03A9F5"/>
                      </a:solidFill>
                      <a:prstDash val="solid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solidFill>
                      <a:srgbClr val="03A9F5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600" b="1" spc="13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6.25</a:t>
                      </a:r>
                      <a:endParaRPr lang="en-US" altLang="zh-CN" sz="1600" b="1" spc="13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FFFFFF"/>
                      </a:solidFill>
                      <a:prstDash val="dot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solidFill>
                      <a:srgbClr val="03A9F5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400" b="1" spc="13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6.26</a:t>
                      </a:r>
                      <a:endParaRPr lang="en-US" altLang="zh-CN" sz="1400" b="1" spc="13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FFFFFF"/>
                      </a:solidFill>
                      <a:prstDash val="dot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solidFill>
                      <a:srgbClr val="03A9F5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1400" b="1" spc="13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6.27</a:t>
                      </a:r>
                      <a:endParaRPr lang="en-US" altLang="zh-CN" sz="1400" b="1" spc="13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FFFFFF"/>
                      </a:solidFill>
                      <a:prstDash val="dot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solidFill>
                      <a:srgbClr val="03A9F5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1400" b="1" spc="13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6.28</a:t>
                      </a:r>
                      <a:endParaRPr lang="en-US" altLang="zh-CN" sz="1400" b="1" spc="130">
                        <a:solidFill>
                          <a:schemeClr val="accent4">
                            <a:lumMod val="75000"/>
                          </a:schemeClr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FFFFFF"/>
                      </a:solidFill>
                      <a:prstDash val="dot"/>
                    </a:lnL>
                    <a:lnR w="19050" cap="rnd">
                      <a:solidFill>
                        <a:srgbClr val="03A9F5"/>
                      </a:solidFill>
                      <a:prstDash val="solid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solidFill>
                      <a:srgbClr val="03A9F5"/>
                    </a:solidFill>
                  </a:tcPr>
                </a:tc>
              </a:tr>
              <a:tr h="824230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600" b="0" spc="130">
                          <a:solidFill>
                            <a:srgbClr val="00206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异常概率</a:t>
                      </a:r>
                      <a:endParaRPr lang="zh-CN" altLang="en-US" sz="1600" b="0" spc="130">
                        <a:solidFill>
                          <a:srgbClr val="00206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19050" cap="rnd">
                      <a:solidFill>
                        <a:srgbClr val="03A9F5"/>
                      </a:solidFill>
                      <a:prstDash val="solid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zh-CN" altLang="en-US" sz="1600" b="0" spc="130">
                        <a:solidFill>
                          <a:srgbClr val="00206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zh-CN" altLang="en-US" sz="1600" b="0" spc="130">
                        <a:solidFill>
                          <a:srgbClr val="00206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zh-CN" sz="1800" b="0" spc="13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zh-CN" sz="1800" b="0" spc="13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19050" cap="rnd">
                      <a:solidFill>
                        <a:srgbClr val="03A9F5"/>
                      </a:solidFill>
                      <a:prstDash val="solid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2" name="表格 11"/>
          <p:cNvGraphicFramePr/>
          <p:nvPr>
            <p:custDataLst>
              <p:tags r:id="rId5"/>
            </p:custDataLst>
          </p:nvPr>
        </p:nvGraphicFramePr>
        <p:xfrm>
          <a:off x="7202805" y="3073400"/>
          <a:ext cx="4924425" cy="16998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3635"/>
                <a:gridCol w="629920"/>
                <a:gridCol w="630766"/>
                <a:gridCol w="629496"/>
                <a:gridCol w="686011"/>
                <a:gridCol w="623570"/>
                <a:gridCol w="581023"/>
              </a:tblGrid>
              <a:tr h="760730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700" b="1" spc="13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点位</a:t>
                      </a:r>
                      <a:endParaRPr lang="zh-CN" altLang="en-US" sz="1700" b="1" spc="13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19050" cap="rnd">
                      <a:solidFill>
                        <a:srgbClr val="03A9F5"/>
                      </a:solidFill>
                      <a:prstDash val="solid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solidFill>
                      <a:srgbClr val="03A9F5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600" b="1" spc="13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A</a:t>
                      </a:r>
                      <a:endParaRPr lang="en-US" altLang="zh-CN" sz="1700" b="1" spc="13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FFFFFF"/>
                      </a:solidFill>
                      <a:prstDash val="dot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solidFill>
                      <a:srgbClr val="03A9F5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600" b="1" spc="13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B</a:t>
                      </a:r>
                      <a:endParaRPr lang="en-US" altLang="zh-CN" sz="1700" b="1" spc="13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FFFFFF"/>
                      </a:solidFill>
                      <a:prstDash val="dot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solidFill>
                      <a:srgbClr val="03A9F5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1600" b="1" spc="13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C</a:t>
                      </a:r>
                      <a:endParaRPr lang="en-US" altLang="zh-CN" sz="1600" b="1" spc="13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FFFFFF"/>
                      </a:solidFill>
                      <a:prstDash val="dot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solidFill>
                      <a:srgbClr val="03A9F5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1600" b="1" spc="13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D</a:t>
                      </a:r>
                      <a:endParaRPr lang="en-US" altLang="zh-CN" sz="1600" b="1" spc="13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FFFFFF"/>
                      </a:solidFill>
                      <a:prstDash val="dot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solidFill>
                      <a:srgbClr val="03A9F5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1600" b="1" spc="13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E</a:t>
                      </a:r>
                      <a:endParaRPr lang="en-US" altLang="zh-CN" sz="1700" b="1" spc="13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FFFFFF"/>
                      </a:solidFill>
                      <a:prstDash val="dot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solidFill>
                      <a:srgbClr val="03A9F5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1600" b="1" spc="13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F</a:t>
                      </a:r>
                      <a:endParaRPr lang="en-US" altLang="zh-CN" sz="1600" b="1" spc="13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FFFFFF"/>
                      </a:solidFill>
                      <a:prstDash val="dot"/>
                    </a:lnL>
                    <a:lnR w="19050" cap="rnd">
                      <a:solidFill>
                        <a:srgbClr val="03A9F5"/>
                      </a:solidFill>
                      <a:prstDash val="solid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solidFill>
                      <a:srgbClr val="03A9F5"/>
                    </a:solidFill>
                  </a:tcPr>
                </a:tc>
              </a:tr>
              <a:tr h="939165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600" b="0" spc="130">
                          <a:solidFill>
                            <a:srgbClr val="00206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异常概率β</a:t>
                      </a:r>
                      <a:endParaRPr lang="zh-CN" altLang="en-US" sz="1600" b="0" spc="130">
                        <a:solidFill>
                          <a:srgbClr val="00206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45720" marR="45720" anchor="ctr">
                    <a:lnL w="19050" cap="rnd">
                      <a:solidFill>
                        <a:srgbClr val="03A9F5"/>
                      </a:solidFill>
                      <a:prstDash val="solid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zh-CN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zh-CN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zh-CN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zh-CN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zh-CN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zh-CN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19050" cap="rnd">
                      <a:solidFill>
                        <a:srgbClr val="03A9F5"/>
                      </a:solidFill>
                      <a:prstDash val="solid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  <p:sp>
        <p:nvSpPr>
          <p:cNvPr id="24" name="圆角矩形 23"/>
          <p:cNvSpPr/>
          <p:nvPr>
            <p:custDataLst>
              <p:tags r:id="rId6"/>
            </p:custDataLst>
          </p:nvPr>
        </p:nvSpPr>
        <p:spPr>
          <a:xfrm>
            <a:off x="2795270" y="5080000"/>
            <a:ext cx="2132965" cy="156400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000">
                <a:sym typeface="+mn-ea"/>
              </a:rPr>
              <a:t>历史总概率异常</a:t>
            </a:r>
            <a:endParaRPr lang="zh-CN" altLang="en-US" sz="2000">
              <a:sym typeface="+mn-ea"/>
            </a:endParaRPr>
          </a:p>
        </p:txBody>
      </p:sp>
      <p:sp>
        <p:nvSpPr>
          <p:cNvPr id="25" name="圆角矩形 24"/>
          <p:cNvSpPr/>
          <p:nvPr>
            <p:custDataLst>
              <p:tags r:id="rId7"/>
            </p:custDataLst>
          </p:nvPr>
        </p:nvSpPr>
        <p:spPr>
          <a:xfrm>
            <a:off x="5161280" y="5080000"/>
            <a:ext cx="2132965" cy="156400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000">
                <a:sym typeface="+mn-ea"/>
              </a:rPr>
              <a:t>当天各点位</a:t>
            </a:r>
            <a:r>
              <a:rPr lang="zh-CN" altLang="en-US" sz="2000">
                <a:sym typeface="+mn-ea"/>
              </a:rPr>
              <a:t>异常</a:t>
            </a:r>
            <a:endParaRPr lang="zh-CN" altLang="en-US" sz="2000">
              <a:sym typeface="+mn-ea"/>
            </a:endParaRPr>
          </a:p>
        </p:txBody>
      </p:sp>
      <p:sp>
        <p:nvSpPr>
          <p:cNvPr id="26" name="圆角矩形 25"/>
          <p:cNvSpPr/>
          <p:nvPr>
            <p:custDataLst>
              <p:tags r:id="rId8"/>
            </p:custDataLst>
          </p:nvPr>
        </p:nvSpPr>
        <p:spPr>
          <a:xfrm>
            <a:off x="7682865" y="236220"/>
            <a:ext cx="3964940" cy="498475"/>
          </a:xfrm>
          <a:prstGeom prst="roundRect">
            <a:avLst>
              <a:gd name="adj" fmla="val 47261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000">
                <a:sym typeface="+mn-ea"/>
              </a:rPr>
              <a:t>历史总概率异常</a:t>
            </a:r>
            <a:endParaRPr lang="zh-CN" altLang="en-US" sz="2000">
              <a:sym typeface="+mn-ea"/>
            </a:endParaRPr>
          </a:p>
        </p:txBody>
      </p:sp>
      <p:sp>
        <p:nvSpPr>
          <p:cNvPr id="27" name="圆角矩形 26"/>
          <p:cNvSpPr/>
          <p:nvPr>
            <p:custDataLst>
              <p:tags r:id="rId9"/>
            </p:custDataLst>
          </p:nvPr>
        </p:nvSpPr>
        <p:spPr>
          <a:xfrm>
            <a:off x="7682865" y="2480310"/>
            <a:ext cx="3964940" cy="498475"/>
          </a:xfrm>
          <a:prstGeom prst="roundRect">
            <a:avLst>
              <a:gd name="adj" fmla="val 47261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000">
                <a:sym typeface="+mn-ea"/>
              </a:rPr>
              <a:t>当天各点位异常</a:t>
            </a:r>
            <a:endParaRPr lang="zh-CN" altLang="en-US" sz="2000">
              <a:sym typeface="+mn-ea"/>
            </a:endParaRPr>
          </a:p>
        </p:txBody>
      </p:sp>
      <p:graphicFrame>
        <p:nvGraphicFramePr>
          <p:cNvPr id="30" name="表格 29"/>
          <p:cNvGraphicFramePr/>
          <p:nvPr/>
        </p:nvGraphicFramePr>
        <p:xfrm>
          <a:off x="8527415" y="1571625"/>
          <a:ext cx="4909185" cy="8242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8523"/>
                <a:gridCol w="888365"/>
                <a:gridCol w="889000"/>
                <a:gridCol w="888204"/>
              </a:tblGrid>
              <a:tr h="824230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600" b="0" spc="130">
                          <a:solidFill>
                            <a:srgbClr val="00206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0.8%</a:t>
                      </a:r>
                      <a:endParaRPr lang="zh-CN" altLang="en-US" sz="1600" b="0" spc="130">
                        <a:solidFill>
                          <a:srgbClr val="00206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600" b="0" spc="130">
                          <a:solidFill>
                            <a:srgbClr val="00206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2.4%</a:t>
                      </a:r>
                      <a:endParaRPr lang="zh-CN" altLang="en-US" sz="1600" b="0" spc="130">
                        <a:solidFill>
                          <a:srgbClr val="00206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600" b="0" spc="130">
                          <a:solidFill>
                            <a:srgbClr val="00206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7.6%</a:t>
                      </a:r>
                      <a:endParaRPr lang="en-US" altLang="zh-CN" sz="1800" b="0" spc="13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600" b="0" spc="130">
                          <a:solidFill>
                            <a:srgbClr val="00206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25.3%</a:t>
                      </a:r>
                      <a:endParaRPr lang="en-US" altLang="zh-CN" sz="1800" b="0" spc="13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19050" cap="rnd">
                      <a:solidFill>
                        <a:srgbClr val="03A9F5"/>
                      </a:solidFill>
                      <a:prstDash val="solid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1" name="表格 30"/>
          <p:cNvGraphicFramePr/>
          <p:nvPr/>
        </p:nvGraphicFramePr>
        <p:xfrm>
          <a:off x="8346440" y="3834130"/>
          <a:ext cx="3780790" cy="9391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9920"/>
                <a:gridCol w="630766"/>
                <a:gridCol w="629496"/>
                <a:gridCol w="686011"/>
                <a:gridCol w="623570"/>
                <a:gridCol w="581025"/>
              </a:tblGrid>
              <a:tr h="939165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4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0.3%</a:t>
                      </a:r>
                      <a:endParaRPr lang="en-US" altLang="zh-CN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4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0.8%</a:t>
                      </a:r>
                      <a:endParaRPr lang="en-US" altLang="zh-CN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4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1.2%</a:t>
                      </a:r>
                      <a:endParaRPr lang="en-US" altLang="zh-CN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4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18.3%</a:t>
                      </a:r>
                      <a:endParaRPr lang="en-US" altLang="zh-CN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4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3.0%</a:t>
                      </a:r>
                      <a:endParaRPr lang="en-US" altLang="zh-CN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4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1.7%</a:t>
                      </a:r>
                      <a:endParaRPr lang="en-US" altLang="zh-CN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19050" cap="rnd">
                      <a:solidFill>
                        <a:srgbClr val="03A9F5"/>
                      </a:solidFill>
                      <a:prstDash val="solid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  <p:sp>
        <p:nvSpPr>
          <p:cNvPr id="54" name="圆角矩形 53">
            <a:hlinkClick r:id="" action="ppaction://hlinkshowjump?jump=nextslide"/>
          </p:cNvPr>
          <p:cNvSpPr/>
          <p:nvPr>
            <p:custDataLst>
              <p:tags r:id="rId10"/>
            </p:custDataLst>
          </p:nvPr>
        </p:nvSpPr>
        <p:spPr>
          <a:xfrm>
            <a:off x="7588250" y="5080000"/>
            <a:ext cx="2132965" cy="1564005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000">
                <a:sym typeface="+mn-ea"/>
              </a:rPr>
              <a:t>开始分析</a:t>
            </a:r>
            <a:r>
              <a:rPr lang="zh-CN" altLang="en-US" sz="2000">
                <a:sym typeface="+mn-ea"/>
              </a:rPr>
              <a:t>路线</a:t>
            </a:r>
            <a:endParaRPr lang="zh-CN" altLang="en-US" sz="2000">
              <a:sym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960" y="464820"/>
            <a:ext cx="7021195" cy="3949700"/>
          </a:xfrm>
          <a:prstGeom prst="rect">
            <a:avLst/>
          </a:prstGeom>
        </p:spPr>
      </p:pic>
    </p:spTree>
    <p:custDataLst>
      <p:tags r:id="rId12"/>
    </p:custData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9" name="组合 28"/>
          <p:cNvGrpSpPr/>
          <p:nvPr>
            <p:custDataLst>
              <p:tags r:id="rId1"/>
            </p:custDataLst>
          </p:nvPr>
        </p:nvGrpSpPr>
        <p:grpSpPr>
          <a:xfrm>
            <a:off x="36830" y="-10795"/>
            <a:ext cx="12137390" cy="6838315"/>
            <a:chOff x="41" y="31"/>
            <a:chExt cx="19114" cy="10769"/>
          </a:xfrm>
        </p:grpSpPr>
        <p:sp>
          <p:nvSpPr>
            <p:cNvPr id="39" name="圆角矩形 38"/>
            <p:cNvSpPr/>
            <p:nvPr>
              <p:custDataLst>
                <p:tags r:id="rId2"/>
              </p:custDataLst>
            </p:nvPr>
          </p:nvSpPr>
          <p:spPr>
            <a:xfrm>
              <a:off x="41" y="48"/>
              <a:ext cx="19084" cy="10752"/>
            </a:xfrm>
            <a:prstGeom prst="roundRect">
              <a:avLst>
                <a:gd name="adj" fmla="val 3943"/>
              </a:avLst>
            </a:prstGeom>
            <a:ln w="28575"/>
            <a:effectLst>
              <a:glow rad="1016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cxnSp>
          <p:nvCxnSpPr>
            <p:cNvPr id="27" name="直接连接符 26"/>
            <p:cNvCxnSpPr/>
            <p:nvPr>
              <p:custDataLst>
                <p:tags r:id="rId3"/>
              </p:custDataLst>
            </p:nvPr>
          </p:nvCxnSpPr>
          <p:spPr>
            <a:xfrm>
              <a:off x="85" y="7634"/>
              <a:ext cx="19070" cy="0"/>
            </a:xfrm>
            <a:prstGeom prst="line">
              <a:avLst/>
            </a:prstGeom>
            <a:ln w="28575">
              <a:prstDash val="solid"/>
            </a:ln>
            <a:effectLst>
              <a:glow rad="101600">
                <a:schemeClr val="accent2">
                  <a:satMod val="175000"/>
                  <a:alpha val="40000"/>
                </a:schemeClr>
              </a:glow>
              <a:innerShdw blurRad="63500" dist="50800" dir="13500000">
                <a:prstClr val="black">
                  <a:alpha val="50000"/>
                </a:prstClr>
              </a:innerShdw>
              <a:softEdge rad="1270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>
              <p:custDataLst>
                <p:tags r:id="rId4"/>
              </p:custDataLst>
            </p:nvPr>
          </p:nvCxnSpPr>
          <p:spPr>
            <a:xfrm flipH="1">
              <a:off x="11188" y="31"/>
              <a:ext cx="6" cy="7621"/>
            </a:xfrm>
            <a:prstGeom prst="line">
              <a:avLst/>
            </a:prstGeom>
            <a:ln w="28575">
              <a:prstDash val="solid"/>
            </a:ln>
            <a:effectLst>
              <a:glow rad="101600">
                <a:schemeClr val="accent2">
                  <a:satMod val="175000"/>
                  <a:alpha val="40000"/>
                </a:schemeClr>
              </a:glow>
              <a:innerShdw blurRad="63500" dist="50800" dir="13500000">
                <a:prstClr val="black">
                  <a:alpha val="50000"/>
                </a:prstClr>
              </a:innerShdw>
              <a:softEdge rad="1270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37" name="表格 36"/>
          <p:cNvGraphicFramePr/>
          <p:nvPr>
            <p:custDataLst>
              <p:tags r:id="rId5"/>
            </p:custDataLst>
          </p:nvPr>
        </p:nvGraphicFramePr>
        <p:xfrm>
          <a:off x="7172325" y="819150"/>
          <a:ext cx="4909185" cy="15773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5090"/>
                <a:gridCol w="888523"/>
                <a:gridCol w="888365"/>
                <a:gridCol w="889158"/>
                <a:gridCol w="888046"/>
              </a:tblGrid>
              <a:tr h="753110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600" b="1" spc="13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日期</a:t>
                      </a:r>
                      <a:endParaRPr lang="zh-CN" altLang="en-US" sz="1600" b="1" spc="13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19050" cap="rnd">
                      <a:solidFill>
                        <a:srgbClr val="03A9F5"/>
                      </a:solidFill>
                      <a:prstDash val="solid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solidFill>
                      <a:srgbClr val="03A9F5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600" b="1" spc="13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6.25</a:t>
                      </a:r>
                      <a:endParaRPr lang="en-US" altLang="zh-CN" sz="1600" b="1" spc="13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FFFFFF"/>
                      </a:solidFill>
                      <a:prstDash val="dot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solidFill>
                      <a:srgbClr val="03A9F5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400" b="1" spc="13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6.26</a:t>
                      </a:r>
                      <a:endParaRPr lang="en-US" altLang="zh-CN" sz="1400" b="1" spc="13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FFFFFF"/>
                      </a:solidFill>
                      <a:prstDash val="dot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solidFill>
                      <a:srgbClr val="03A9F5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1400" b="1" spc="13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6.27</a:t>
                      </a:r>
                      <a:endParaRPr lang="en-US" altLang="zh-CN" sz="1400" b="1" spc="13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FFFFFF"/>
                      </a:solidFill>
                      <a:prstDash val="dot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solidFill>
                      <a:srgbClr val="03A9F5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1400" b="1" spc="13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6.28</a:t>
                      </a:r>
                      <a:endParaRPr lang="en-US" altLang="zh-CN" sz="1400" b="1" spc="130">
                        <a:solidFill>
                          <a:schemeClr val="accent4">
                            <a:lumMod val="75000"/>
                          </a:schemeClr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FFFFFF"/>
                      </a:solidFill>
                      <a:prstDash val="dot"/>
                    </a:lnL>
                    <a:lnR w="19050" cap="rnd">
                      <a:solidFill>
                        <a:srgbClr val="03A9F5"/>
                      </a:solidFill>
                      <a:prstDash val="solid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solidFill>
                      <a:srgbClr val="03A9F5"/>
                    </a:solidFill>
                  </a:tcPr>
                </a:tc>
              </a:tr>
              <a:tr h="824230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600" b="0" spc="130">
                          <a:solidFill>
                            <a:srgbClr val="00206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异常概率</a:t>
                      </a:r>
                      <a:endParaRPr lang="zh-CN" altLang="en-US" sz="1600" b="0" spc="130">
                        <a:solidFill>
                          <a:srgbClr val="00206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19050" cap="rnd">
                      <a:solidFill>
                        <a:srgbClr val="03A9F5"/>
                      </a:solidFill>
                      <a:prstDash val="solid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zh-CN" altLang="en-US" sz="1600" b="0" spc="130">
                        <a:solidFill>
                          <a:srgbClr val="00206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zh-CN" altLang="en-US" sz="1600" b="0" spc="130">
                        <a:solidFill>
                          <a:srgbClr val="00206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zh-CN" sz="1800" b="0" spc="13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zh-CN" sz="1800" b="0" spc="13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19050" cap="rnd">
                      <a:solidFill>
                        <a:srgbClr val="03A9F5"/>
                      </a:solidFill>
                      <a:prstDash val="solid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8" name="表格 37"/>
          <p:cNvGraphicFramePr/>
          <p:nvPr>
            <p:custDataLst>
              <p:tags r:id="rId6"/>
            </p:custDataLst>
          </p:nvPr>
        </p:nvGraphicFramePr>
        <p:xfrm>
          <a:off x="7202805" y="3073400"/>
          <a:ext cx="4924425" cy="16998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3635"/>
                <a:gridCol w="629920"/>
                <a:gridCol w="630766"/>
                <a:gridCol w="629496"/>
                <a:gridCol w="686011"/>
                <a:gridCol w="623570"/>
                <a:gridCol w="581023"/>
              </a:tblGrid>
              <a:tr h="760730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700" b="1" spc="13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点位</a:t>
                      </a:r>
                      <a:endParaRPr lang="zh-CN" altLang="en-US" sz="1700" b="1" spc="13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19050" cap="rnd">
                      <a:solidFill>
                        <a:srgbClr val="03A9F5"/>
                      </a:solidFill>
                      <a:prstDash val="solid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solidFill>
                      <a:srgbClr val="03A9F5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600" b="1" spc="13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A</a:t>
                      </a:r>
                      <a:endParaRPr lang="en-US" altLang="zh-CN" sz="1700" b="1" spc="13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FFFFFF"/>
                      </a:solidFill>
                      <a:prstDash val="dot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solidFill>
                      <a:srgbClr val="03A9F5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600" b="1" spc="13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B</a:t>
                      </a:r>
                      <a:endParaRPr lang="en-US" altLang="zh-CN" sz="1700" b="1" spc="13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FFFFFF"/>
                      </a:solidFill>
                      <a:prstDash val="dot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solidFill>
                      <a:srgbClr val="03A9F5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1600" b="1" spc="13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C</a:t>
                      </a:r>
                      <a:endParaRPr lang="en-US" altLang="zh-CN" sz="1600" b="1" spc="13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FFFFFF"/>
                      </a:solidFill>
                      <a:prstDash val="dot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solidFill>
                      <a:srgbClr val="03A9F5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1600" b="1" spc="13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D</a:t>
                      </a:r>
                      <a:endParaRPr lang="en-US" altLang="zh-CN" sz="1600" b="1" spc="13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FFFFFF"/>
                      </a:solidFill>
                      <a:prstDash val="dot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solidFill>
                      <a:srgbClr val="03A9F5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1600" b="1" spc="13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E</a:t>
                      </a:r>
                      <a:endParaRPr lang="en-US" altLang="zh-CN" sz="1700" b="1" spc="13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FFFFFF"/>
                      </a:solidFill>
                      <a:prstDash val="dot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solidFill>
                      <a:srgbClr val="03A9F5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1600" b="1" spc="13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F</a:t>
                      </a:r>
                      <a:endParaRPr lang="en-US" altLang="zh-CN" sz="1600" b="1" spc="13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FFFFFF"/>
                      </a:solidFill>
                      <a:prstDash val="dot"/>
                    </a:lnL>
                    <a:lnR w="19050" cap="rnd">
                      <a:solidFill>
                        <a:srgbClr val="03A9F5"/>
                      </a:solidFill>
                      <a:prstDash val="solid"/>
                    </a:lnR>
                    <a:lnT w="19050" cap="rnd">
                      <a:solidFill>
                        <a:srgbClr val="03A9F5"/>
                      </a:solidFill>
                      <a:prstDash val="solid"/>
                    </a:lnT>
                    <a:lnB w="19050">
                      <a:solidFill>
                        <a:srgbClr val="03A9F5"/>
                      </a:solidFill>
                      <a:prstDash val="solid"/>
                    </a:lnB>
                    <a:solidFill>
                      <a:srgbClr val="03A9F5"/>
                    </a:solidFill>
                  </a:tcPr>
                </a:tc>
              </a:tr>
              <a:tr h="939165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600" b="0" spc="130">
                          <a:solidFill>
                            <a:srgbClr val="00206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异常概率β</a:t>
                      </a:r>
                      <a:endParaRPr lang="zh-CN" altLang="en-US" sz="1600" b="0" spc="130">
                        <a:solidFill>
                          <a:srgbClr val="00206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45720" marR="45720" anchor="ctr">
                    <a:lnL w="19050" cap="rnd">
                      <a:solidFill>
                        <a:srgbClr val="03A9F5"/>
                      </a:solidFill>
                      <a:prstDash val="solid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zh-CN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zh-CN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zh-CN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zh-CN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zh-CN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zh-CN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19050" cap="rnd">
                      <a:solidFill>
                        <a:srgbClr val="03A9F5"/>
                      </a:solidFill>
                      <a:prstDash val="solid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  <p:sp>
        <p:nvSpPr>
          <p:cNvPr id="40" name="圆角矩形 39"/>
          <p:cNvSpPr/>
          <p:nvPr>
            <p:custDataLst>
              <p:tags r:id="rId7"/>
            </p:custDataLst>
          </p:nvPr>
        </p:nvSpPr>
        <p:spPr>
          <a:xfrm>
            <a:off x="7682865" y="236220"/>
            <a:ext cx="3964940" cy="498475"/>
          </a:xfrm>
          <a:prstGeom prst="roundRect">
            <a:avLst>
              <a:gd name="adj" fmla="val 47261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000">
                <a:sym typeface="+mn-ea"/>
              </a:rPr>
              <a:t>历史总概率异常</a:t>
            </a:r>
            <a:endParaRPr lang="zh-CN" altLang="en-US" sz="2000">
              <a:sym typeface="+mn-ea"/>
            </a:endParaRPr>
          </a:p>
        </p:txBody>
      </p:sp>
      <p:sp>
        <p:nvSpPr>
          <p:cNvPr id="41" name="圆角矩形 40"/>
          <p:cNvSpPr/>
          <p:nvPr>
            <p:custDataLst>
              <p:tags r:id="rId8"/>
            </p:custDataLst>
          </p:nvPr>
        </p:nvSpPr>
        <p:spPr>
          <a:xfrm>
            <a:off x="7682865" y="2480310"/>
            <a:ext cx="3964940" cy="498475"/>
          </a:xfrm>
          <a:prstGeom prst="roundRect">
            <a:avLst>
              <a:gd name="adj" fmla="val 47261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000">
                <a:sym typeface="+mn-ea"/>
              </a:rPr>
              <a:t>当天各点位异常</a:t>
            </a:r>
            <a:endParaRPr lang="zh-CN" altLang="en-US" sz="2000">
              <a:sym typeface="+mn-ea"/>
            </a:endParaRPr>
          </a:p>
        </p:txBody>
      </p:sp>
      <p:graphicFrame>
        <p:nvGraphicFramePr>
          <p:cNvPr id="42" name="表格 41"/>
          <p:cNvGraphicFramePr/>
          <p:nvPr>
            <p:custDataLst>
              <p:tags r:id="rId9"/>
            </p:custDataLst>
          </p:nvPr>
        </p:nvGraphicFramePr>
        <p:xfrm>
          <a:off x="8527415" y="1571625"/>
          <a:ext cx="4909185" cy="8242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8523"/>
                <a:gridCol w="888365"/>
                <a:gridCol w="889000"/>
                <a:gridCol w="888204"/>
              </a:tblGrid>
              <a:tr h="824230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600" b="0" spc="130">
                          <a:solidFill>
                            <a:srgbClr val="00206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0.8%</a:t>
                      </a:r>
                      <a:endParaRPr lang="zh-CN" altLang="en-US" sz="1600" b="0" spc="130">
                        <a:solidFill>
                          <a:srgbClr val="00206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600" b="0" spc="130">
                          <a:solidFill>
                            <a:srgbClr val="00206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2.4%</a:t>
                      </a:r>
                      <a:endParaRPr lang="zh-CN" altLang="en-US" sz="1600" b="0" spc="130">
                        <a:solidFill>
                          <a:srgbClr val="00206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600" b="0" spc="130">
                          <a:solidFill>
                            <a:srgbClr val="00206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7.6%</a:t>
                      </a:r>
                      <a:endParaRPr lang="en-US" altLang="zh-CN" sz="1800" b="0" spc="13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600" b="0" spc="130">
                          <a:solidFill>
                            <a:srgbClr val="00206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25.3%</a:t>
                      </a:r>
                      <a:endParaRPr lang="en-US" altLang="zh-CN" sz="1800" b="0" spc="13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19050" cap="rnd">
                      <a:solidFill>
                        <a:srgbClr val="03A9F5"/>
                      </a:solidFill>
                      <a:prstDash val="solid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3" name="表格 42"/>
          <p:cNvGraphicFramePr/>
          <p:nvPr>
            <p:custDataLst>
              <p:tags r:id="rId10"/>
            </p:custDataLst>
          </p:nvPr>
        </p:nvGraphicFramePr>
        <p:xfrm>
          <a:off x="8346440" y="3834130"/>
          <a:ext cx="3780790" cy="9391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9920"/>
                <a:gridCol w="630766"/>
                <a:gridCol w="629496"/>
                <a:gridCol w="686011"/>
                <a:gridCol w="623570"/>
                <a:gridCol w="581025"/>
              </a:tblGrid>
              <a:tr h="939165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4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0.3%</a:t>
                      </a:r>
                      <a:endParaRPr lang="en-US" altLang="zh-CN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4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0.8%</a:t>
                      </a:r>
                      <a:endParaRPr lang="en-US" altLang="zh-CN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4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1.2%</a:t>
                      </a:r>
                      <a:endParaRPr lang="en-US" altLang="zh-CN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4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18.3%</a:t>
                      </a:r>
                      <a:endParaRPr lang="en-US" altLang="zh-CN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4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3.0%</a:t>
                      </a:r>
                      <a:endParaRPr lang="en-US" altLang="zh-CN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3175">
                      <a:solidFill>
                        <a:srgbClr val="03A9F5"/>
                      </a:solidFill>
                      <a:prstDash val="dot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4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1.7%</a:t>
                      </a:r>
                      <a:endParaRPr lang="en-US" altLang="zh-CN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45720" marR="45720" anchor="ctr">
                    <a:lnL w="3175">
                      <a:solidFill>
                        <a:srgbClr val="03A9F5"/>
                      </a:solidFill>
                      <a:prstDash val="dot"/>
                    </a:lnL>
                    <a:lnR w="19050" cap="rnd">
                      <a:solidFill>
                        <a:srgbClr val="03A9F5"/>
                      </a:solidFill>
                      <a:prstDash val="solid"/>
                    </a:lnR>
                    <a:lnT w="19050">
                      <a:solidFill>
                        <a:srgbClr val="03A9F5"/>
                      </a:solidFill>
                      <a:prstDash val="solid"/>
                    </a:lnT>
                    <a:lnB w="19050" cap="rnd">
                      <a:solidFill>
                        <a:srgbClr val="03A9F5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  <p:sp>
        <p:nvSpPr>
          <p:cNvPr id="54" name="圆角矩形 53">
            <a:hlinkHover r:id="" action="ppaction://hlinkshowjump?jump=nextslide"/>
          </p:cNvPr>
          <p:cNvSpPr/>
          <p:nvPr>
            <p:custDataLst>
              <p:tags r:id="rId11"/>
            </p:custDataLst>
          </p:nvPr>
        </p:nvSpPr>
        <p:spPr>
          <a:xfrm>
            <a:off x="4034155" y="5080000"/>
            <a:ext cx="2132965" cy="156400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000">
                <a:sym typeface="+mn-ea"/>
              </a:rPr>
              <a:t>开始</a:t>
            </a:r>
            <a:r>
              <a:rPr lang="zh-CN" altLang="en-US" sz="2000">
                <a:sym typeface="+mn-ea"/>
              </a:rPr>
              <a:t>规划路线</a:t>
            </a:r>
            <a:endParaRPr lang="zh-CN" altLang="en-US" sz="2000">
              <a:sym typeface="+mn-ea"/>
            </a:endParaRPr>
          </a:p>
        </p:txBody>
      </p:sp>
      <p:sp>
        <p:nvSpPr>
          <p:cNvPr id="91" name="圆角矩形 90">
            <a:hlinkClick r:id="" action="ppaction://hlinkshowjump?jump=nextslide"/>
          </p:cNvPr>
          <p:cNvSpPr/>
          <p:nvPr>
            <p:custDataLst>
              <p:tags r:id="rId12"/>
            </p:custDataLst>
          </p:nvPr>
        </p:nvSpPr>
        <p:spPr>
          <a:xfrm>
            <a:off x="6590030" y="5080000"/>
            <a:ext cx="2132965" cy="156400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000">
                <a:sym typeface="+mn-ea"/>
              </a:rPr>
              <a:t>启动检测车</a:t>
            </a:r>
            <a:r>
              <a:rPr lang="zh-CN" altLang="en-US" sz="2000">
                <a:sym typeface="+mn-ea"/>
              </a:rPr>
              <a:t>检测</a:t>
            </a:r>
            <a:endParaRPr lang="zh-CN" altLang="en-US" sz="2000">
              <a:sym typeface="+mn-ea"/>
            </a:endParaRPr>
          </a:p>
        </p:txBody>
      </p:sp>
      <p:pic>
        <p:nvPicPr>
          <p:cNvPr id="5" name="2023-06-28 14-42-30">
            <a:hlinkClick r:id="" action="ppaction://media"/>
          </p:cNvPr>
          <p:cNvPicPr/>
          <p:nvPr>
            <a:videoFile r:link="rId13"/>
            <p:extLst>
              <p:ext uri="{DAA4B4D4-6D71-4841-9C94-3DE7FCFB9230}">
                <p14:media xmlns:p14="http://schemas.microsoft.com/office/powerpoint/2010/main" r:embed="rId14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64770" y="290830"/>
            <a:ext cx="6972300" cy="3922395"/>
          </a:xfrm>
          <a:prstGeom prst="rect">
            <a:avLst/>
          </a:prstGeom>
        </p:spPr>
      </p:pic>
    </p:spTree>
    <p:custDataLst>
      <p:tags r:id="rId16"/>
    </p:custDataLst>
  </p:cSld>
  <p:clrMapOvr>
    <a:masterClrMapping/>
  </p:clrMapOvr>
  <p:transition advClick="0" advTm="6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643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0">
              <p:cMediaNode>
                <p:cTn id="7" fill="hold" display="1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101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102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103.xml><?xml version="1.0" encoding="utf-8"?>
<p:tagLst xmlns:p="http://schemas.openxmlformats.org/presentationml/2006/main">
  <p:tag name="KSO_WM_UNIT_TABLE_BEAUTIFY" val="smartTable{247f367c-0ed7-446e-ac67-8395746bd5d7}"/>
  <p:tag name="TABLE_ENDDRAG_ORIGIN_RECT" val="386*124"/>
  <p:tag name="TABLE_ENDDRAG_RECT" val="572*0*386*124"/>
  <p:tag name="TABLE_RECT" val="377.667*137.283*532.45*122.7"/>
  <p:tag name="TABLE_EMPHASIZE_COLOR" val="240117"/>
  <p:tag name="TABLE_ONEKEY_SKIN_IDX" val="3"/>
  <p:tag name="TABLE_SKINIDX" val="0"/>
  <p:tag name="TABLE_COLORIDX" val="9"/>
</p:tagLst>
</file>

<file path=ppt/tags/tag104.xml><?xml version="1.0" encoding="utf-8"?>
<p:tagLst xmlns:p="http://schemas.openxmlformats.org/presentationml/2006/main">
  <p:tag name="KSO_WM_UNIT_TABLE_BEAUTIFY" val="smartTable{f3ce0b19-33db-4a1c-ab4d-32ee9390ccb4}"/>
  <p:tag name="TABLE_ENDDRAG_ORIGIN_RECT" val="387*127"/>
  <p:tag name="TABLE_ENDDRAG_RECT" val="573*213*387*127"/>
  <p:tag name="TABLE_RECT" val="36*349.942*888*148.6"/>
  <p:tag name="TABLE_EMPHASIZE_COLOR" val="240117"/>
  <p:tag name="TABLE_ONEKEY_SKIN_IDX" val="3"/>
  <p:tag name="TABLE_SKINIDX" val="0"/>
  <p:tag name="TABLE_COLORIDX" val="9"/>
  <p:tag name="TABLE_AUTOADJUST_FLAG" val="1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105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106.xml><?xml version="1.0" encoding="utf-8"?>
<p:tagLst xmlns:p="http://schemas.openxmlformats.org/presentationml/2006/main">
  <p:tag name="KSO_WM_BEAUTIFY_FLAG" val="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107.xml><?xml version="1.0" encoding="utf-8"?>
<p:tagLst xmlns:p="http://schemas.openxmlformats.org/presentationml/2006/main">
  <p:tag name="KSO_WM_BEAUTIFY_FLAG" val="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108.xml><?xml version="1.0" encoding="utf-8"?>
<p:tagLst xmlns:p="http://schemas.openxmlformats.org/presentationml/2006/main">
  <p:tag name="KSO_WM_BEAUTIFY_FLAG" val=""/>
</p:tagLst>
</file>

<file path=ppt/tags/tag109.xml><?xml version="1.0" encoding="utf-8"?>
<p:tagLst xmlns:p="http://schemas.openxmlformats.org/presentationml/2006/main">
  <p:tag name="KSO_WM_BEAUTIFY_FLAG" val="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111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112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113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114.xml><?xml version="1.0" encoding="utf-8"?>
<p:tagLst xmlns:p="http://schemas.openxmlformats.org/presentationml/2006/main">
  <p:tag name="KSO_WM_UNIT_TABLE_BEAUTIFY" val="smartTable{247f367c-0ed7-446e-ac67-8395746bd5d7}"/>
  <p:tag name="TABLE_ENDDRAG_ORIGIN_RECT" val="386*124"/>
  <p:tag name="TABLE_ENDDRAG_RECT" val="572*0*386*124"/>
  <p:tag name="TABLE_RECT" val="377.667*137.283*532.45*122.7"/>
  <p:tag name="TABLE_EMPHASIZE_COLOR" val="240117"/>
  <p:tag name="TABLE_ONEKEY_SKIN_IDX" val="3"/>
  <p:tag name="TABLE_SKINIDX" val="0"/>
  <p:tag name="TABLE_COLORIDX" val="9"/>
</p:tagLst>
</file>

<file path=ppt/tags/tag115.xml><?xml version="1.0" encoding="utf-8"?>
<p:tagLst xmlns:p="http://schemas.openxmlformats.org/presentationml/2006/main">
  <p:tag name="KSO_WM_UNIT_TABLE_BEAUTIFY" val="smartTable{f3ce0b19-33db-4a1c-ab4d-32ee9390ccb4}"/>
  <p:tag name="TABLE_ENDDRAG_ORIGIN_RECT" val="387*127"/>
  <p:tag name="TABLE_ENDDRAG_RECT" val="573*213*387*127"/>
  <p:tag name="TABLE_RECT" val="36*349.942*888*148.6"/>
  <p:tag name="TABLE_EMPHASIZE_COLOR" val="240117"/>
  <p:tag name="TABLE_ONEKEY_SKIN_IDX" val="3"/>
  <p:tag name="TABLE_SKINIDX" val="0"/>
  <p:tag name="TABLE_COLORIDX" val="9"/>
  <p:tag name="TABLE_AUTOADJUST_FLAG" val="1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116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117.xml><?xml version="1.0" encoding="utf-8"?>
<p:tagLst xmlns:p="http://schemas.openxmlformats.org/presentationml/2006/main">
  <p:tag name="KSO_WM_BEAUTIFY_FLAG" val="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118.xml><?xml version="1.0" encoding="utf-8"?>
<p:tagLst xmlns:p="http://schemas.openxmlformats.org/presentationml/2006/main">
  <p:tag name="KSO_WM_BEAUTIFY_FLAG" val="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119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BEAUTIFY_FLAG" val="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121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122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123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124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125.xml><?xml version="1.0" encoding="utf-8"?>
<p:tagLst xmlns:p="http://schemas.openxmlformats.org/presentationml/2006/main">
  <p:tag name="KSO_WM_UNIT_TABLE_BEAUTIFY" val="smartTable{247f367c-0ed7-446e-ac67-8395746bd5d7}"/>
  <p:tag name="TABLE_ENDDRAG_ORIGIN_RECT" val="386*124"/>
  <p:tag name="TABLE_ENDDRAG_RECT" val="572*0*386*124"/>
  <p:tag name="TABLE_RECT" val="377.667*137.283*532.45*122.7"/>
  <p:tag name="TABLE_EMPHASIZE_COLOR" val="240117"/>
  <p:tag name="TABLE_ONEKEY_SKIN_IDX" val="3"/>
  <p:tag name="TABLE_SKINIDX" val="0"/>
  <p:tag name="TABLE_COLORIDX" val="9"/>
</p:tagLst>
</file>

<file path=ppt/tags/tag126.xml><?xml version="1.0" encoding="utf-8"?>
<p:tagLst xmlns:p="http://schemas.openxmlformats.org/presentationml/2006/main">
  <p:tag name="KSO_WM_UNIT_TABLE_BEAUTIFY" val="smartTable{f3ce0b19-33db-4a1c-ab4d-32ee9390ccb4}"/>
  <p:tag name="TABLE_ENDDRAG_ORIGIN_RECT" val="387*127"/>
  <p:tag name="TABLE_ENDDRAG_RECT" val="573*213*387*127"/>
  <p:tag name="TABLE_RECT" val="36*349.942*888*148.6"/>
  <p:tag name="TABLE_EMPHASIZE_COLOR" val="240117"/>
  <p:tag name="TABLE_ONEKEY_SKIN_IDX" val="3"/>
  <p:tag name="TABLE_SKINIDX" val="0"/>
  <p:tag name="TABLE_COLORIDX" val="9"/>
  <p:tag name="TABLE_AUTOADJUST_FLAG" val="1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127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128.xml><?xml version="1.0" encoding="utf-8"?>
<p:tagLst xmlns:p="http://schemas.openxmlformats.org/presentationml/2006/main">
  <p:tag name="KSO_WM_BEAUTIFY_FLAG" val="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129.xml><?xml version="1.0" encoding="utf-8"?>
<p:tagLst xmlns:p="http://schemas.openxmlformats.org/presentationml/2006/main">
  <p:tag name="KSO_WM_BEAUTIFY_FLAG" val="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BEAUTIFY_FLAG" val=""/>
</p:tagLst>
</file>

<file path=ppt/tags/tag131.xml><?xml version="1.0" encoding="utf-8"?>
<p:tagLst xmlns:p="http://schemas.openxmlformats.org/presentationml/2006/main">
  <p:tag name="KSO_WM_BEAUTIFY_FLAG" val="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132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133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134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135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136.xml><?xml version="1.0" encoding="utf-8"?>
<p:tagLst xmlns:p="http://schemas.openxmlformats.org/presentationml/2006/main">
  <p:tag name="KSO_WM_UNIT_TABLE_BEAUTIFY" val="smartTable{247f367c-0ed7-446e-ac67-8395746bd5d7}"/>
  <p:tag name="TABLE_ENDDRAG_ORIGIN_RECT" val="386*124"/>
  <p:tag name="TABLE_ENDDRAG_RECT" val="572*0*386*124"/>
  <p:tag name="TABLE_RECT" val="377.667*137.283*532.45*122.7"/>
  <p:tag name="TABLE_EMPHASIZE_COLOR" val="240117"/>
  <p:tag name="TABLE_ONEKEY_SKIN_IDX" val="3"/>
  <p:tag name="TABLE_SKINIDX" val="0"/>
  <p:tag name="TABLE_COLORIDX" val="9"/>
</p:tagLst>
</file>

<file path=ppt/tags/tag137.xml><?xml version="1.0" encoding="utf-8"?>
<p:tagLst xmlns:p="http://schemas.openxmlformats.org/presentationml/2006/main">
  <p:tag name="KSO_WM_UNIT_TABLE_BEAUTIFY" val="smartTable{f3ce0b19-33db-4a1c-ab4d-32ee9390ccb4}"/>
  <p:tag name="TABLE_ENDDRAG_ORIGIN_RECT" val="387*127"/>
  <p:tag name="TABLE_ENDDRAG_RECT" val="573*213*387*127"/>
  <p:tag name="TABLE_RECT" val="36*349.942*888*148.6"/>
  <p:tag name="TABLE_EMPHASIZE_COLOR" val="240117"/>
  <p:tag name="TABLE_ONEKEY_SKIN_IDX" val="3"/>
  <p:tag name="TABLE_SKINIDX" val="0"/>
  <p:tag name="TABLE_COLORIDX" val="9"/>
  <p:tag name="TABLE_AUTOADJUST_FLAG" val="1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138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139.xml><?xml version="1.0" encoding="utf-8"?>
<p:tagLst xmlns:p="http://schemas.openxmlformats.org/presentationml/2006/main">
  <p:tag name="KSO_WM_BEAUTIFY_FLAG" val="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BEAUTIFY_FLAG" val="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141.xml><?xml version="1.0" encoding="utf-8"?>
<p:tagLst xmlns:p="http://schemas.openxmlformats.org/presentationml/2006/main">
  <p:tag name="KSO_WM_BEAUTIFY_FLAG" val=""/>
</p:tagLst>
</file>

<file path=ppt/tags/tag142.xml><?xml version="1.0" encoding="utf-8"?>
<p:tagLst xmlns:p="http://schemas.openxmlformats.org/presentationml/2006/main">
  <p:tag name="KSO_WM_BEAUTIFY_FLAG" val="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143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144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145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  <p:tag name="KSO_WM_BEAUTIFY_FLAG" val=""/>
</p:tagLst>
</file>

<file path=ppt/tags/tag146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  <p:tag name="KSO_WM_BEAUTIFY_FLAG" val=""/>
</p:tagLst>
</file>

<file path=ppt/tags/tag147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  <p:tag name="KSO_WM_BEAUTIFY_FLAG" val=""/>
</p:tagLst>
</file>

<file path=ppt/tags/tag148.xml><?xml version="1.0" encoding="utf-8"?>
<p:tagLst xmlns:p="http://schemas.openxmlformats.org/presentationml/2006/main">
  <p:tag name="KSO_WM_UNIT_TABLE_BEAUTIFY" val="smartTable{247f367c-0ed7-446e-ac67-8395746bd5d7}"/>
  <p:tag name="TABLE_ENDDRAG_ORIGIN_RECT" val="386*124"/>
  <p:tag name="TABLE_ENDDRAG_RECT" val="572*0*386*124"/>
  <p:tag name="TABLE_RECT" val="377.667*137.283*532.45*122.7"/>
  <p:tag name="TABLE_EMPHASIZE_COLOR" val="240117"/>
  <p:tag name="TABLE_ONEKEY_SKIN_IDX" val="3"/>
  <p:tag name="TABLE_SKINIDX" val="0"/>
  <p:tag name="TABLE_COLORIDX" val="9"/>
  <p:tag name="KSO_WM_BEAUTIFY_FLAG" val=""/>
</p:tagLst>
</file>

<file path=ppt/tags/tag149.xml><?xml version="1.0" encoding="utf-8"?>
<p:tagLst xmlns:p="http://schemas.openxmlformats.org/presentationml/2006/main">
  <p:tag name="KSO_WM_UNIT_TABLE_BEAUTIFY" val="smartTable{f3ce0b19-33db-4a1c-ab4d-32ee9390ccb4}"/>
  <p:tag name="TABLE_ENDDRAG_ORIGIN_RECT" val="387*127"/>
  <p:tag name="TABLE_ENDDRAG_RECT" val="573*213*387*127"/>
  <p:tag name="TABLE_RECT" val="36*349.942*888*148.6"/>
  <p:tag name="TABLE_EMPHASIZE_COLOR" val="240117"/>
  <p:tag name="TABLE_ONEKEY_SKIN_IDX" val="3"/>
  <p:tag name="TABLE_SKINIDX" val="0"/>
  <p:tag name="TABLE_COLORIDX" val="9"/>
  <p:tag name="TABLE_AUTOADJUST_FLAG" val="1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  <p:tag name="KSO_WM_BEAUTIFY_FLAG" val="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BEAUTIFY_FLAG" val="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151.xml><?xml version="1.0" encoding="utf-8"?>
<p:tagLst xmlns:p="http://schemas.openxmlformats.org/presentationml/2006/main">
  <p:tag name="KSO_WM_BEAUTIFY_FLAG" val=""/>
</p:tagLst>
</file>

<file path=ppt/tags/tag152.xml><?xml version="1.0" encoding="utf-8"?>
<p:tagLst xmlns:p="http://schemas.openxmlformats.org/presentationml/2006/main">
  <p:tag name="KSO_WM_BEAUTIFY_FLAG" val=""/>
</p:tagLst>
</file>

<file path=ppt/tags/tag153.xml><?xml version="1.0" encoding="utf-8"?>
<p:tagLst xmlns:p="http://schemas.openxmlformats.org/presentationml/2006/main">
  <p:tag name="KSO_WM_BEAUTIFY_FLAG" val=""/>
</p:tagLst>
</file>

<file path=ppt/tags/tag154.xml><?xml version="1.0" encoding="utf-8"?>
<p:tagLst xmlns:p="http://schemas.openxmlformats.org/presentationml/2006/main">
  <p:tag name="KSO_WM_BEAUTIFY_FLAG" val="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155.xml><?xml version="1.0" encoding="utf-8"?>
<p:tagLst xmlns:p="http://schemas.openxmlformats.org/presentationml/2006/main">
  <p:tag name="KSO_WM_BEAUTIFY_FLAG" val="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156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157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158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  <p:tag name="KSO_WM_BEAUTIFY_FLAG" val=""/>
</p:tagLst>
</file>

<file path=ppt/tags/tag159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  <p:tag name="KSO_WM_BEAUTIFY_FLAG" val="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  <p:tag name="KSO_WM_BEAUTIFY_FLAG" val=""/>
</p:tagLst>
</file>

<file path=ppt/tags/tag161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162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</p:tagLst>
</file>

<file path=ppt/tags/tag163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</p:tagLst>
</file>

<file path=ppt/tags/tag164.xml><?xml version="1.0" encoding="utf-8"?>
<p:tagLst xmlns:p="http://schemas.openxmlformats.org/presentationml/2006/main">
  <p:tag name="KSO_WM_BEAUTIFY_FLAG" val=""/>
</p:tagLst>
</file>

<file path=ppt/tags/tag165.xml><?xml version="1.0" encoding="utf-8"?>
<p:tagLst xmlns:p="http://schemas.openxmlformats.org/presentationml/2006/main">
  <p:tag name="KSO_WM_BEAUTIFY_FLAG" val=""/>
</p:tagLst>
</file>

<file path=ppt/tags/tag166.xml><?xml version="1.0" encoding="utf-8"?>
<p:tagLst xmlns:p="http://schemas.openxmlformats.org/presentationml/2006/main">
  <p:tag name="KSO_WM_BEAUTIFY_FLAG" val=""/>
</p:tagLst>
</file>

<file path=ppt/tags/tag167.xml><?xml version="1.0" encoding="utf-8"?>
<p:tagLst xmlns:p="http://schemas.openxmlformats.org/presentationml/2006/main">
  <p:tag name="KSO_WM_BEAUTIFY_FLAG" val=""/>
</p:tagLst>
</file>

<file path=ppt/tags/tag168.xml><?xml version="1.0" encoding="utf-8"?>
<p:tagLst xmlns:p="http://schemas.openxmlformats.org/presentationml/2006/main">
  <p:tag name="KSO_WM_BEAUTIFY_FLAG" val=""/>
</p:tagLst>
</file>

<file path=ppt/tags/tag169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BEAUTIFY_FLAG" val=""/>
</p:tagLst>
</file>

<file path=ppt/tags/tag171.xml><?xml version="1.0" encoding="utf-8"?>
<p:tagLst xmlns:p="http://schemas.openxmlformats.org/presentationml/2006/main">
  <p:tag name="KSO_WM_UNIT_TABLE_BEAUTIFY" val="smartTable{247f367c-0ed7-446e-ac67-8395746bd5d7}"/>
  <p:tag name="TABLE_ENDDRAG_ORIGIN_RECT" val="386*124"/>
  <p:tag name="TABLE_ENDDRAG_RECT" val="572*0*386*124"/>
  <p:tag name="TABLE_RECT" val="377.667*137.283*532.45*122.7"/>
  <p:tag name="TABLE_EMPHASIZE_COLOR" val="240117"/>
  <p:tag name="TABLE_ONEKEY_SKIN_IDX" val="3"/>
  <p:tag name="TABLE_SKINIDX" val="0"/>
  <p:tag name="TABLE_COLORIDX" val="9"/>
  <p:tag name="KSO_WM_BEAUTIFY_FLAG" val=""/>
</p:tagLst>
</file>

<file path=ppt/tags/tag172.xml><?xml version="1.0" encoding="utf-8"?>
<p:tagLst xmlns:p="http://schemas.openxmlformats.org/presentationml/2006/main">
  <p:tag name="KSO_WM_UNIT_TABLE_BEAUTIFY" val="smartTable{f3ce0b19-33db-4a1c-ab4d-32ee9390ccb4}"/>
  <p:tag name="TABLE_ENDDRAG_ORIGIN_RECT" val="387*127"/>
  <p:tag name="TABLE_ENDDRAG_RECT" val="573*213*387*127"/>
  <p:tag name="TABLE_RECT" val="36*349.942*888*148.6"/>
  <p:tag name="TABLE_EMPHASIZE_COLOR" val="240117"/>
  <p:tag name="TABLE_ONEKEY_SKIN_IDX" val="3"/>
  <p:tag name="TABLE_SKINIDX" val="0"/>
  <p:tag name="TABLE_COLORIDX" val="9"/>
  <p:tag name="TABLE_AUTOADJUST_FLAG" val="1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  <p:tag name="KSO_WM_BEAUTIFY_FLAG" val=""/>
</p:tagLst>
</file>

<file path=ppt/tags/tag173.xml><?xml version="1.0" encoding="utf-8"?>
<p:tagLst xmlns:p="http://schemas.openxmlformats.org/presentationml/2006/main">
  <p:tag name="KSO_WM_BEAUTIFY_FLAG" val="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174.xml><?xml version="1.0" encoding="utf-8"?>
<p:tagLst xmlns:p="http://schemas.openxmlformats.org/presentationml/2006/main">
  <p:tag name="KSO_WM_BEAUTIFY_FLAG" val=""/>
</p:tagLst>
</file>

<file path=ppt/tags/tag175.xml><?xml version="1.0" encoding="utf-8"?>
<p:tagLst xmlns:p="http://schemas.openxmlformats.org/presentationml/2006/main">
  <p:tag name="KSO_WM_BEAUTIFY_FLAG" val=""/>
</p:tagLst>
</file>

<file path=ppt/tags/tag176.xml><?xml version="1.0" encoding="utf-8"?>
<p:tagLst xmlns:p="http://schemas.openxmlformats.org/presentationml/2006/main">
  <p:tag name="KSO_WM_BEAUTIFY_FLAG" val=""/>
</p:tagLst>
</file>

<file path=ppt/tags/tag177.xml><?xml version="1.0" encoding="utf-8"?>
<p:tagLst xmlns:p="http://schemas.openxmlformats.org/presentationml/2006/main">
  <p:tag name="KSO_WM_BEAUTIFY_FLAG" val="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178.xml><?xml version="1.0" encoding="utf-8"?>
<p:tagLst xmlns:p="http://schemas.openxmlformats.org/presentationml/2006/main">
  <p:tag name="KSO_WM_BEAUTIFY_FLAG" val="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179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181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  <p:tag name="KSO_WM_BEAUTIFY_FLAG" val=""/>
</p:tagLst>
</file>

<file path=ppt/tags/tag182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  <p:tag name="KSO_WM_BEAUTIFY_FLAG" val=""/>
</p:tagLst>
</file>

<file path=ppt/tags/tag183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  <p:tag name="KSO_WM_BEAUTIFY_FLAG" val=""/>
</p:tagLst>
</file>

<file path=ppt/tags/tag184.xml><?xml version="1.0" encoding="utf-8"?>
<p:tagLst xmlns:p="http://schemas.openxmlformats.org/presentationml/2006/main">
  <p:tag name="KSO_WM_BEAUTIFY_FLAG" val=""/>
</p:tagLst>
</file>

<file path=ppt/tags/tag185.xml><?xml version="1.0" encoding="utf-8"?>
<p:tagLst xmlns:p="http://schemas.openxmlformats.org/presentationml/2006/main">
  <p:tag name="KSO_WM_BEAUTIFY_FLAG" val=""/>
</p:tagLst>
</file>

<file path=ppt/tags/tag186.xml><?xml version="1.0" encoding="utf-8"?>
<p:tagLst xmlns:p="http://schemas.openxmlformats.org/presentationml/2006/main">
  <p:tag name="KSO_WM_BEAUTIFY_FLAG" val=""/>
</p:tagLst>
</file>

<file path=ppt/tags/tag187.xml><?xml version="1.0" encoding="utf-8"?>
<p:tagLst xmlns:p="http://schemas.openxmlformats.org/presentationml/2006/main">
  <p:tag name="KSO_WM_BEAUTIFY_FLAG" val=""/>
</p:tagLst>
</file>

<file path=ppt/tags/tag188.xml><?xml version="1.0" encoding="utf-8"?>
<p:tagLst xmlns:p="http://schemas.openxmlformats.org/presentationml/2006/main">
  <p:tag name="KSO_WM_BEAUTIFY_FLAG" val=""/>
</p:tagLst>
</file>

<file path=ppt/tags/tag189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BEAUTIFY_FLAG" val=""/>
</p:tagLst>
</file>

<file path=ppt/tags/tag191.xml><?xml version="1.0" encoding="utf-8"?>
<p:tagLst xmlns:p="http://schemas.openxmlformats.org/presentationml/2006/main">
  <p:tag name="KSO_WM_UNIT_TABLE_BEAUTIFY" val="smartTable{247f367c-0ed7-446e-ac67-8395746bd5d7}"/>
  <p:tag name="TABLE_ENDDRAG_ORIGIN_RECT" val="386*124"/>
  <p:tag name="TABLE_ENDDRAG_RECT" val="572*0*386*124"/>
  <p:tag name="TABLE_RECT" val="377.667*137.283*532.45*122.7"/>
  <p:tag name="TABLE_EMPHASIZE_COLOR" val="240117"/>
  <p:tag name="TABLE_ONEKEY_SKIN_IDX" val="3"/>
  <p:tag name="TABLE_SKINIDX" val="0"/>
  <p:tag name="TABLE_COLORIDX" val="9"/>
  <p:tag name="KSO_WM_BEAUTIFY_FLAG" val=""/>
</p:tagLst>
</file>

<file path=ppt/tags/tag192.xml><?xml version="1.0" encoding="utf-8"?>
<p:tagLst xmlns:p="http://schemas.openxmlformats.org/presentationml/2006/main">
  <p:tag name="KSO_WM_UNIT_TABLE_BEAUTIFY" val="smartTable{f3ce0b19-33db-4a1c-ab4d-32ee9390ccb4}"/>
  <p:tag name="TABLE_ENDDRAG_ORIGIN_RECT" val="387*127"/>
  <p:tag name="TABLE_ENDDRAG_RECT" val="573*213*387*127"/>
  <p:tag name="TABLE_RECT" val="36*349.942*888*148.6"/>
  <p:tag name="TABLE_EMPHASIZE_COLOR" val="240117"/>
  <p:tag name="TABLE_ONEKEY_SKIN_IDX" val="3"/>
  <p:tag name="TABLE_SKINIDX" val="0"/>
  <p:tag name="TABLE_COLORIDX" val="9"/>
  <p:tag name="TABLE_AUTOADJUST_FLAG" val="1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  <p:tag name="KSO_WM_BEAUTIFY_FLAG" val=""/>
</p:tagLst>
</file>

<file path=ppt/tags/tag193.xml><?xml version="1.0" encoding="utf-8"?>
<p:tagLst xmlns:p="http://schemas.openxmlformats.org/presentationml/2006/main">
  <p:tag name="KSO_WM_BEAUTIFY_FLAG" val="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194.xml><?xml version="1.0" encoding="utf-8"?>
<p:tagLst xmlns:p="http://schemas.openxmlformats.org/presentationml/2006/main">
  <p:tag name="KSO_WM_BEAUTIFY_FLAG" val=""/>
</p:tagLst>
</file>

<file path=ppt/tags/tag195.xml><?xml version="1.0" encoding="utf-8"?>
<p:tagLst xmlns:p="http://schemas.openxmlformats.org/presentationml/2006/main">
  <p:tag name="KSO_WM_BEAUTIFY_FLAG" val=""/>
</p:tagLst>
</file>

<file path=ppt/tags/tag196.xml><?xml version="1.0" encoding="utf-8"?>
<p:tagLst xmlns:p="http://schemas.openxmlformats.org/presentationml/2006/main">
  <p:tag name="KSO_WM_BEAUTIFY_FLAG" val=""/>
</p:tagLst>
</file>

<file path=ppt/tags/tag197.xml><?xml version="1.0" encoding="utf-8"?>
<p:tagLst xmlns:p="http://schemas.openxmlformats.org/presentationml/2006/main">
  <p:tag name="KSO_WM_BEAUTIFY_FLAG" val="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198.xml><?xml version="1.0" encoding="utf-8"?>
<p:tagLst xmlns:p="http://schemas.openxmlformats.org/presentationml/2006/main">
  <p:tag name="KSO_WM_BEAUTIFY_FLAG" val="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199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</p:tagLst>
</file>

<file path=ppt/tags/tag201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</p:tagLst>
</file>

<file path=ppt/tags/tag202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203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204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  <p:tag name="KSO_WM_BEAUTIFY_FLAG" val=""/>
</p:tagLst>
</file>

<file path=ppt/tags/tag205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  <p:tag name="KSO_WM_BEAUTIFY_FLAG" val=""/>
</p:tagLst>
</file>

<file path=ppt/tags/tag206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  <p:tag name="KSO_WM_BEAUTIFY_FLAG" val=""/>
</p:tagLst>
</file>

<file path=ppt/tags/tag207.xml><?xml version="1.0" encoding="utf-8"?>
<p:tagLst xmlns:p="http://schemas.openxmlformats.org/presentationml/2006/main">
  <p:tag name="KSO_WM_BEAUTIFY_FLAG" val=""/>
</p:tagLst>
</file>

<file path=ppt/tags/tag208.xml><?xml version="1.0" encoding="utf-8"?>
<p:tagLst xmlns:p="http://schemas.openxmlformats.org/presentationml/2006/main">
  <p:tag name="KSO_WM_BEAUTIFY_FLAG" val=""/>
</p:tagLst>
</file>

<file path=ppt/tags/tag209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KSO_WM_BEAUTIFY_FLAG" val=""/>
</p:tagLst>
</file>

<file path=ppt/tags/tag211.xml><?xml version="1.0" encoding="utf-8"?>
<p:tagLst xmlns:p="http://schemas.openxmlformats.org/presentationml/2006/main">
  <p:tag name="KSO_WM_BEAUTIFY_FLAG" val=""/>
</p:tagLst>
</file>

<file path=ppt/tags/tag212.xml><?xml version="1.0" encoding="utf-8"?>
<p:tagLst xmlns:p="http://schemas.openxmlformats.org/presentationml/2006/main">
  <p:tag name="KSO_WM_BEAUTIFY_FLAG" val=""/>
</p:tagLst>
</file>

<file path=ppt/tags/tag213.xml><?xml version="1.0" encoding="utf-8"?>
<p:tagLst xmlns:p="http://schemas.openxmlformats.org/presentationml/2006/main">
  <p:tag name="KSO_WM_BEAUTIFY_FLAG" val=""/>
</p:tagLst>
</file>

<file path=ppt/tags/tag214.xml><?xml version="1.0" encoding="utf-8"?>
<p:tagLst xmlns:p="http://schemas.openxmlformats.org/presentationml/2006/main">
  <p:tag name="KSO_WM_UNIT_TABLE_BEAUTIFY" val="smartTable{247f367c-0ed7-446e-ac67-8395746bd5d7}"/>
  <p:tag name="TABLE_ENDDRAG_ORIGIN_RECT" val="386*124"/>
  <p:tag name="TABLE_ENDDRAG_RECT" val="572*0*386*124"/>
  <p:tag name="TABLE_RECT" val="377.667*137.283*532.45*122.7"/>
  <p:tag name="TABLE_EMPHASIZE_COLOR" val="240117"/>
  <p:tag name="TABLE_ONEKEY_SKIN_IDX" val="3"/>
  <p:tag name="TABLE_SKINIDX" val="0"/>
  <p:tag name="TABLE_COLORIDX" val="9"/>
  <p:tag name="KSO_WM_BEAUTIFY_FLAG" val=""/>
</p:tagLst>
</file>

<file path=ppt/tags/tag215.xml><?xml version="1.0" encoding="utf-8"?>
<p:tagLst xmlns:p="http://schemas.openxmlformats.org/presentationml/2006/main">
  <p:tag name="KSO_WM_UNIT_TABLE_BEAUTIFY" val="smartTable{f3ce0b19-33db-4a1c-ab4d-32ee9390ccb4}"/>
  <p:tag name="TABLE_ENDDRAG_ORIGIN_RECT" val="387*127"/>
  <p:tag name="TABLE_ENDDRAG_RECT" val="573*213*387*127"/>
  <p:tag name="TABLE_RECT" val="36*349.942*888*148.6"/>
  <p:tag name="TABLE_EMPHASIZE_COLOR" val="240117"/>
  <p:tag name="TABLE_ONEKEY_SKIN_IDX" val="3"/>
  <p:tag name="TABLE_SKINIDX" val="0"/>
  <p:tag name="TABLE_COLORIDX" val="9"/>
  <p:tag name="TABLE_AUTOADJUST_FLAG" val="1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  <p:tag name="KSO_WM_BEAUTIFY_FLAG" val=""/>
</p:tagLst>
</file>

<file path=ppt/tags/tag216.xml><?xml version="1.0" encoding="utf-8"?>
<p:tagLst xmlns:p="http://schemas.openxmlformats.org/presentationml/2006/main">
  <p:tag name="KSO_WM_BEAUTIFY_FLAG" val="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217.xml><?xml version="1.0" encoding="utf-8"?>
<p:tagLst xmlns:p="http://schemas.openxmlformats.org/presentationml/2006/main">
  <p:tag name="KSO_WM_BEAUTIFY_FLAG" val=""/>
</p:tagLst>
</file>

<file path=ppt/tags/tag218.xml><?xml version="1.0" encoding="utf-8"?>
<p:tagLst xmlns:p="http://schemas.openxmlformats.org/presentationml/2006/main">
  <p:tag name="KSO_WM_BEAUTIFY_FLAG" val=""/>
</p:tagLst>
</file>

<file path=ppt/tags/tag219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20.xml><?xml version="1.0" encoding="utf-8"?>
<p:tagLst xmlns:p="http://schemas.openxmlformats.org/presentationml/2006/main">
  <p:tag name="KSO_WM_BEAUTIFY_FLAG" val="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221.xml><?xml version="1.0" encoding="utf-8"?>
<p:tagLst xmlns:p="http://schemas.openxmlformats.org/presentationml/2006/main">
  <p:tag name="KSO_WM_BEAUTIFY_FLAG" val="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222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223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</p:tagLst>
</file>

<file path=ppt/tags/tag224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</p:tagLst>
</file>

<file path=ppt/tags/tag225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226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227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  <p:tag name="KSO_WM_BEAUTIFY_FLAG" val=""/>
</p:tagLst>
</file>

<file path=ppt/tags/tag228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  <p:tag name="KSO_WM_BEAUTIFY_FLAG" val=""/>
</p:tagLst>
</file>

<file path=ppt/tags/tag229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  <p:tag name="KSO_WM_BEAUTIFY_FLAG" val="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0.xml><?xml version="1.0" encoding="utf-8"?>
<p:tagLst xmlns:p="http://schemas.openxmlformats.org/presentationml/2006/main">
  <p:tag name="KSO_WM_BEAUTIFY_FLAG" val=""/>
</p:tagLst>
</file>

<file path=ppt/tags/tag231.xml><?xml version="1.0" encoding="utf-8"?>
<p:tagLst xmlns:p="http://schemas.openxmlformats.org/presentationml/2006/main">
  <p:tag name="KSO_WM_BEAUTIFY_FLAG" val=""/>
</p:tagLst>
</file>

<file path=ppt/tags/tag232.xml><?xml version="1.0" encoding="utf-8"?>
<p:tagLst xmlns:p="http://schemas.openxmlformats.org/presentationml/2006/main">
  <p:tag name="KSO_WM_BEAUTIFY_FLAG" val=""/>
</p:tagLst>
</file>

<file path=ppt/tags/tag233.xml><?xml version="1.0" encoding="utf-8"?>
<p:tagLst xmlns:p="http://schemas.openxmlformats.org/presentationml/2006/main">
  <p:tag name="KSO_WM_BEAUTIFY_FLAG" val=""/>
</p:tagLst>
</file>

<file path=ppt/tags/tag234.xml><?xml version="1.0" encoding="utf-8"?>
<p:tagLst xmlns:p="http://schemas.openxmlformats.org/presentationml/2006/main">
  <p:tag name="KSO_WM_BEAUTIFY_FLAG" val=""/>
</p:tagLst>
</file>

<file path=ppt/tags/tag235.xml><?xml version="1.0" encoding="utf-8"?>
<p:tagLst xmlns:p="http://schemas.openxmlformats.org/presentationml/2006/main">
  <p:tag name="KSO_WM_BEAUTIFY_FLAG" val=""/>
</p:tagLst>
</file>

<file path=ppt/tags/tag236.xml><?xml version="1.0" encoding="utf-8"?>
<p:tagLst xmlns:p="http://schemas.openxmlformats.org/presentationml/2006/main">
  <p:tag name="KSO_WM_BEAUTIFY_FLAG" val=""/>
</p:tagLst>
</file>

<file path=ppt/tags/tag237.xml><?xml version="1.0" encoding="utf-8"?>
<p:tagLst xmlns:p="http://schemas.openxmlformats.org/presentationml/2006/main">
  <p:tag name="KSO_WM_UNIT_TABLE_BEAUTIFY" val="smartTable{247f367c-0ed7-446e-ac67-8395746bd5d7}"/>
  <p:tag name="TABLE_ENDDRAG_ORIGIN_RECT" val="386*124"/>
  <p:tag name="TABLE_ENDDRAG_RECT" val="572*0*386*124"/>
  <p:tag name="TABLE_RECT" val="377.667*137.283*532.45*122.7"/>
  <p:tag name="TABLE_EMPHASIZE_COLOR" val="240117"/>
  <p:tag name="TABLE_ONEKEY_SKIN_IDX" val="3"/>
  <p:tag name="TABLE_SKINIDX" val="0"/>
  <p:tag name="TABLE_COLORIDX" val="9"/>
  <p:tag name="KSO_WM_BEAUTIFY_FLAG" val=""/>
</p:tagLst>
</file>

<file path=ppt/tags/tag238.xml><?xml version="1.0" encoding="utf-8"?>
<p:tagLst xmlns:p="http://schemas.openxmlformats.org/presentationml/2006/main">
  <p:tag name="KSO_WM_UNIT_TABLE_BEAUTIFY" val="smartTable{f3ce0b19-33db-4a1c-ab4d-32ee9390ccb4}"/>
  <p:tag name="TABLE_ENDDRAG_ORIGIN_RECT" val="387*127"/>
  <p:tag name="TABLE_ENDDRAG_RECT" val="573*213*387*127"/>
  <p:tag name="TABLE_RECT" val="36*349.942*888*148.6"/>
  <p:tag name="TABLE_EMPHASIZE_COLOR" val="240117"/>
  <p:tag name="TABLE_ONEKEY_SKIN_IDX" val="3"/>
  <p:tag name="TABLE_SKINIDX" val="0"/>
  <p:tag name="TABLE_COLORIDX" val="9"/>
  <p:tag name="TABLE_AUTOADJUST_FLAG" val="1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  <p:tag name="KSO_WM_BEAUTIFY_FLAG" val=""/>
</p:tagLst>
</file>

<file path=ppt/tags/tag239.xml><?xml version="1.0" encoding="utf-8"?>
<p:tagLst xmlns:p="http://schemas.openxmlformats.org/presentationml/2006/main">
  <p:tag name="KSO_WM_BEAUTIFY_FLAG" val="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0.xml><?xml version="1.0" encoding="utf-8"?>
<p:tagLst xmlns:p="http://schemas.openxmlformats.org/presentationml/2006/main">
  <p:tag name="KSO_WM_BEAUTIFY_FLAG" val=""/>
</p:tagLst>
</file>

<file path=ppt/tags/tag241.xml><?xml version="1.0" encoding="utf-8"?>
<p:tagLst xmlns:p="http://schemas.openxmlformats.org/presentationml/2006/main">
  <p:tag name="KSO_WM_BEAUTIFY_FLAG" val=""/>
</p:tagLst>
</file>

<file path=ppt/tags/tag242.xml><?xml version="1.0" encoding="utf-8"?>
<p:tagLst xmlns:p="http://schemas.openxmlformats.org/presentationml/2006/main">
  <p:tag name="KSO_WM_BEAUTIFY_FLAG" val=""/>
</p:tagLst>
</file>

<file path=ppt/tags/tag243.xml><?xml version="1.0" encoding="utf-8"?>
<p:tagLst xmlns:p="http://schemas.openxmlformats.org/presentationml/2006/main">
  <p:tag name="KSO_WM_BEAUTIFY_FLAG" val="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244.xml><?xml version="1.0" encoding="utf-8"?>
<p:tagLst xmlns:p="http://schemas.openxmlformats.org/presentationml/2006/main">
  <p:tag name="KSO_WM_BEAUTIFY_FLAG" val="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245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246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</p:tagLst>
</file>

<file path=ppt/tags/tag247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</p:tagLst>
</file>

<file path=ppt/tags/tag248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249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0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  <p:tag name="KSO_WM_BEAUTIFY_FLAG" val=""/>
</p:tagLst>
</file>

<file path=ppt/tags/tag251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  <p:tag name="KSO_WM_BEAUTIFY_FLAG" val=""/>
</p:tagLst>
</file>

<file path=ppt/tags/tag252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  <p:tag name="KSO_WM_BEAUTIFY_FLAG" val=""/>
</p:tagLst>
</file>

<file path=ppt/tags/tag253.xml><?xml version="1.0" encoding="utf-8"?>
<p:tagLst xmlns:p="http://schemas.openxmlformats.org/presentationml/2006/main">
  <p:tag name="KSO_WM_BEAUTIFY_FLAG" val=""/>
</p:tagLst>
</file>

<file path=ppt/tags/tag254.xml><?xml version="1.0" encoding="utf-8"?>
<p:tagLst xmlns:p="http://schemas.openxmlformats.org/presentationml/2006/main">
  <p:tag name="KSO_WM_BEAUTIFY_FLAG" val=""/>
</p:tagLst>
</file>

<file path=ppt/tags/tag255.xml><?xml version="1.0" encoding="utf-8"?>
<p:tagLst xmlns:p="http://schemas.openxmlformats.org/presentationml/2006/main">
  <p:tag name="KSO_WM_BEAUTIFY_FLAG" val=""/>
</p:tagLst>
</file>

<file path=ppt/tags/tag256.xml><?xml version="1.0" encoding="utf-8"?>
<p:tagLst xmlns:p="http://schemas.openxmlformats.org/presentationml/2006/main">
  <p:tag name="KSO_WM_BEAUTIFY_FLAG" val=""/>
</p:tagLst>
</file>

<file path=ppt/tags/tag257.xml><?xml version="1.0" encoding="utf-8"?>
<p:tagLst xmlns:p="http://schemas.openxmlformats.org/presentationml/2006/main">
  <p:tag name="KSO_WM_BEAUTIFY_FLAG" val=""/>
</p:tagLst>
</file>

<file path=ppt/tags/tag258.xml><?xml version="1.0" encoding="utf-8"?>
<p:tagLst xmlns:p="http://schemas.openxmlformats.org/presentationml/2006/main">
  <p:tag name="KSO_WM_BEAUTIFY_FLAG" val=""/>
</p:tagLst>
</file>

<file path=ppt/tags/tag259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0.xml><?xml version="1.0" encoding="utf-8"?>
<p:tagLst xmlns:p="http://schemas.openxmlformats.org/presentationml/2006/main">
  <p:tag name="KSO_WM_UNIT_TABLE_BEAUTIFY" val="smartTable{247f367c-0ed7-446e-ac67-8395746bd5d7}"/>
  <p:tag name="TABLE_ENDDRAG_ORIGIN_RECT" val="386*124"/>
  <p:tag name="TABLE_ENDDRAG_RECT" val="572*0*386*124"/>
  <p:tag name="TABLE_RECT" val="377.667*137.283*532.45*122.7"/>
  <p:tag name="TABLE_EMPHASIZE_COLOR" val="240117"/>
  <p:tag name="TABLE_ONEKEY_SKIN_IDX" val="3"/>
  <p:tag name="TABLE_SKINIDX" val="0"/>
  <p:tag name="TABLE_COLORIDX" val="9"/>
  <p:tag name="KSO_WM_BEAUTIFY_FLAG" val=""/>
</p:tagLst>
</file>

<file path=ppt/tags/tag261.xml><?xml version="1.0" encoding="utf-8"?>
<p:tagLst xmlns:p="http://schemas.openxmlformats.org/presentationml/2006/main">
  <p:tag name="KSO_WM_UNIT_TABLE_BEAUTIFY" val="smartTable{f3ce0b19-33db-4a1c-ab4d-32ee9390ccb4}"/>
  <p:tag name="TABLE_ENDDRAG_ORIGIN_RECT" val="387*127"/>
  <p:tag name="TABLE_ENDDRAG_RECT" val="573*213*387*127"/>
  <p:tag name="TABLE_RECT" val="36*349.942*888*148.6"/>
  <p:tag name="TABLE_EMPHASIZE_COLOR" val="240117"/>
  <p:tag name="TABLE_ONEKEY_SKIN_IDX" val="3"/>
  <p:tag name="TABLE_SKINIDX" val="0"/>
  <p:tag name="TABLE_COLORIDX" val="9"/>
  <p:tag name="TABLE_AUTOADJUST_FLAG" val="1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  <p:tag name="KSO_WM_BEAUTIFY_FLAG" val=""/>
</p:tagLst>
</file>

<file path=ppt/tags/tag262.xml><?xml version="1.0" encoding="utf-8"?>
<p:tagLst xmlns:p="http://schemas.openxmlformats.org/presentationml/2006/main">
  <p:tag name="KSO_WM_BEAUTIFY_FLAG" val="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263.xml><?xml version="1.0" encoding="utf-8"?>
<p:tagLst xmlns:p="http://schemas.openxmlformats.org/presentationml/2006/main">
  <p:tag name="KSO_WM_BEAUTIFY_FLAG" val=""/>
</p:tagLst>
</file>

<file path=ppt/tags/tag264.xml><?xml version="1.0" encoding="utf-8"?>
<p:tagLst xmlns:p="http://schemas.openxmlformats.org/presentationml/2006/main">
  <p:tag name="KSO_WM_BEAUTIFY_FLAG" val=""/>
</p:tagLst>
</file>

<file path=ppt/tags/tag265.xml><?xml version="1.0" encoding="utf-8"?>
<p:tagLst xmlns:p="http://schemas.openxmlformats.org/presentationml/2006/main">
  <p:tag name="KSO_WM_BEAUTIFY_FLAG" val=""/>
</p:tagLst>
</file>

<file path=ppt/tags/tag266.xml><?xml version="1.0" encoding="utf-8"?>
<p:tagLst xmlns:p="http://schemas.openxmlformats.org/presentationml/2006/main">
  <p:tag name="KSO_WM_BEAUTIFY_FLAG" val="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267.xml><?xml version="1.0" encoding="utf-8"?>
<p:tagLst xmlns:p="http://schemas.openxmlformats.org/presentationml/2006/main">
  <p:tag name="KSO_WM_BEAUTIFY_FLAG" val="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268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269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0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</p:tagLst>
</file>

<file path=ppt/tags/tag271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272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273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  <p:tag name="KSO_WM_BEAUTIFY_FLAG" val=""/>
</p:tagLst>
</file>

<file path=ppt/tags/tag274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  <p:tag name="KSO_WM_BEAUTIFY_FLAG" val=""/>
</p:tagLst>
</file>

<file path=ppt/tags/tag275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  <p:tag name="KSO_WM_BEAUTIFY_FLAG" val=""/>
</p:tagLst>
</file>

<file path=ppt/tags/tag276.xml><?xml version="1.0" encoding="utf-8"?>
<p:tagLst xmlns:p="http://schemas.openxmlformats.org/presentationml/2006/main">
  <p:tag name="KSO_WM_BEAUTIFY_FLAG" val="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277.xml><?xml version="1.0" encoding="utf-8"?>
<p:tagLst xmlns:p="http://schemas.openxmlformats.org/presentationml/2006/main">
  <p:tag name="KSO_WM_BEAUTIFY_FLAG" val=""/>
</p:tagLst>
</file>

<file path=ppt/tags/tag278.xml><?xml version="1.0" encoding="utf-8"?>
<p:tagLst xmlns:p="http://schemas.openxmlformats.org/presentationml/2006/main">
  <p:tag name="KSO_WM_BEAUTIFY_FLAG" val=""/>
</p:tagLst>
</file>

<file path=ppt/tags/tag279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0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281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  <p:tag name="KSO_WM_BEAUTIFY_FLAG" val=""/>
</p:tagLst>
</file>

<file path=ppt/tags/tag282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  <p:tag name="KSO_WM_BEAUTIFY_FLAG" val=""/>
</p:tagLst>
</file>

<file path=ppt/tags/tag283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  <p:tag name="KSO_WM_BEAUTIFY_FLAG" val=""/>
</p:tagLst>
</file>

<file path=ppt/tags/tag284.xml><?xml version="1.0" encoding="utf-8"?>
<p:tagLst xmlns:p="http://schemas.openxmlformats.org/presentationml/2006/main">
  <p:tag name="KSO_WM_BEAUTIFY_FLAG" val="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285.xml><?xml version="1.0" encoding="utf-8"?>
<p:tagLst xmlns:p="http://schemas.openxmlformats.org/presentationml/2006/main">
  <p:tag name="KSO_WM_BEAUTIFY_FLAG" val=""/>
</p:tagLst>
</file>

<file path=ppt/tags/tag286.xml><?xml version="1.0" encoding="utf-8"?>
<p:tagLst xmlns:p="http://schemas.openxmlformats.org/presentationml/2006/main">
  <p:tag name="KSO_WM_BEAUTIFY_FLAG" val=""/>
</p:tagLst>
</file>

<file path=ppt/tags/tag287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288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289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  <p:tag name="KSO_WM_BEAUTIFY_FLAG" val="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0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  <p:tag name="KSO_WM_BEAUTIFY_FLAG" val=""/>
</p:tagLst>
</file>

<file path=ppt/tags/tag291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  <p:tag name="KSO_WM_BEAUTIFY_FLAG" val=""/>
</p:tagLst>
</file>

<file path=ppt/tags/tag292.xml><?xml version="1.0" encoding="utf-8"?>
<p:tagLst xmlns:p="http://schemas.openxmlformats.org/presentationml/2006/main">
  <p:tag name="KSO_WM_BEAUTIFY_FLAG" val=""/>
</p:tagLst>
</file>

<file path=ppt/tags/tag293.xml><?xml version="1.0" encoding="utf-8"?>
<p:tagLst xmlns:p="http://schemas.openxmlformats.org/presentationml/2006/main">
  <p:tag name="KSO_WM_BEAUTIFY_FLAG" val=""/>
</p:tagLst>
</file>

<file path=ppt/tags/tag294.xml><?xml version="1.0" encoding="utf-8"?>
<p:tagLst xmlns:p="http://schemas.openxmlformats.org/presentationml/2006/main">
  <p:tag name="KSO_WM_BEAUTIFY_FLAG" val="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295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296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297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  <p:tag name="KSO_WM_BEAUTIFY_FLAG" val=""/>
</p:tagLst>
</file>

<file path=ppt/tags/tag298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  <p:tag name="KSO_WM_BEAUTIFY_FLAG" val=""/>
</p:tagLst>
</file>

<file path=ppt/tags/tag299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  <p:tag name="KSO_WM_BEAUTIFY_FLAG" val="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00.xml><?xml version="1.0" encoding="utf-8"?>
<p:tagLst xmlns:p="http://schemas.openxmlformats.org/presentationml/2006/main">
  <p:tag name="KSO_WM_BEAUTIFY_FLAG" val="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301.xml><?xml version="1.0" encoding="utf-8"?>
<p:tagLst xmlns:p="http://schemas.openxmlformats.org/presentationml/2006/main">
  <p:tag name="KSO_WM_BEAUTIFY_FLAG" val=""/>
</p:tagLst>
</file>

<file path=ppt/tags/tag302.xml><?xml version="1.0" encoding="utf-8"?>
<p:tagLst xmlns:p="http://schemas.openxmlformats.org/presentationml/2006/main">
  <p:tag name="KSO_WM_BEAUTIFY_FLAG" val=""/>
</p:tagLst>
</file>

<file path=ppt/tags/tag303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304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305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  <p:tag name="KSO_WM_BEAUTIFY_FLAG" val=""/>
</p:tagLst>
</file>

<file path=ppt/tags/tag306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  <p:tag name="KSO_WM_BEAUTIFY_FLAG" val=""/>
</p:tagLst>
</file>

<file path=ppt/tags/tag307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  <p:tag name="KSO_WM_BEAUTIFY_FLAG" val=""/>
</p:tagLst>
</file>

<file path=ppt/tags/tag308.xml><?xml version="1.0" encoding="utf-8"?>
<p:tagLst xmlns:p="http://schemas.openxmlformats.org/presentationml/2006/main">
  <p:tag name="KSO_WM_BEAUTIFY_FLAG" val=""/>
</p:tagLst>
</file>

<file path=ppt/tags/tag309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0.xml><?xml version="1.0" encoding="utf-8"?>
<p:tagLst xmlns:p="http://schemas.openxmlformats.org/presentationml/2006/main">
  <p:tag name="KSO_WM_BEAUTIFY_FLAG" val="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311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312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313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  <p:tag name="KSO_WM_BEAUTIFY_FLAG" val=""/>
</p:tagLst>
</file>

<file path=ppt/tags/tag314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  <p:tag name="KSO_WM_BEAUTIFY_FLAG" val=""/>
</p:tagLst>
</file>

<file path=ppt/tags/tag315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  <p:tag name="KSO_WM_BEAUTIFY_FLAG" val=""/>
</p:tagLst>
</file>

<file path=ppt/tags/tag316.xml><?xml version="1.0" encoding="utf-8"?>
<p:tagLst xmlns:p="http://schemas.openxmlformats.org/presentationml/2006/main">
  <p:tag name="KSO_WM_BEAUTIFY_FLAG" val=""/>
</p:tagLst>
</file>

<file path=ppt/tags/tag317.xml><?xml version="1.0" encoding="utf-8"?>
<p:tagLst xmlns:p="http://schemas.openxmlformats.org/presentationml/2006/main">
  <p:tag name="KSO_WM_BEAUTIFY_FLAG" val=""/>
</p:tagLst>
</file>

<file path=ppt/tags/tag318.xml><?xml version="1.0" encoding="utf-8"?>
<p:tagLst xmlns:p="http://schemas.openxmlformats.org/presentationml/2006/main">
  <p:tag name="KSO_WM_BEAUTIFY_FLAG" val="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319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0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321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  <p:tag name="KSO_WM_BEAUTIFY_FLAG" val=""/>
</p:tagLst>
</file>

<file path=ppt/tags/tag322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  <p:tag name="KSO_WM_BEAUTIFY_FLAG" val=""/>
</p:tagLst>
</file>

<file path=ppt/tags/tag323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  <p:tag name="KSO_WM_BEAUTIFY_FLAG" val=""/>
</p:tagLst>
</file>

<file path=ppt/tags/tag324.xml><?xml version="1.0" encoding="utf-8"?>
<p:tagLst xmlns:p="http://schemas.openxmlformats.org/presentationml/2006/main">
  <p:tag name="KSO_WM_BEAUTIFY_FLAG" val="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325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326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327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  <p:tag name="KSO_WM_BEAUTIFY_FLAG" val=""/>
</p:tagLst>
</file>

<file path=ppt/tags/tag328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  <p:tag name="KSO_WM_BEAUTIFY_FLAG" val=""/>
</p:tagLst>
</file>

<file path=ppt/tags/tag329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  <p:tag name="KSO_WM_BEAUTIFY_FLAG" val="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0.xml><?xml version="1.0" encoding="utf-8"?>
<p:tagLst xmlns:p="http://schemas.openxmlformats.org/presentationml/2006/main">
  <p:tag name="KSO_WM_BEAUTIFY_FLAG" val="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331.xml><?xml version="1.0" encoding="utf-8"?>
<p:tagLst xmlns:p="http://schemas.openxmlformats.org/presentationml/2006/main">
  <p:tag name="KSO_WM_BEAUTIFY_FLAG" val=""/>
</p:tagLst>
</file>

<file path=ppt/tags/tag332.xml><?xml version="1.0" encoding="utf-8"?>
<p:tagLst xmlns:p="http://schemas.openxmlformats.org/presentationml/2006/main">
  <p:tag name="KSO_WM_BEAUTIFY_FLAG" val=""/>
</p:tagLst>
</file>

<file path=ppt/tags/tag333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334.xml><?xml version="1.0" encoding="utf-8"?>
<p:tagLst xmlns:p="http://schemas.openxmlformats.org/presentationml/2006/main">
  <p:tag name="COMMONDATA" val="eyJoZGlkIjoiZjA3NGY2ODkwZDA3YjVmZWEyYTE3ZmI4ZGIxODI5ZWEifQ=="/>
  <p:tag name="KSO_WPP_MARK_KEY" val="f2b5f183-2a82-44a5-ac61-61dab9b10f4b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176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176_1*a*1"/>
  <p:tag name="KSO_WM_TEMPLATE_CATEGORY" val="custom"/>
  <p:tag name="KSO_WM_TEMPLATE_INDEX" val="20205176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176_1*b*1"/>
  <p:tag name="KSO_WM_TEMPLATE_CATEGORY" val="custom"/>
  <p:tag name="KSO_WM_TEMPLATE_INDEX" val="20205176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6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67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68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69.xml><?xml version="1.0" encoding="utf-8"?>
<p:tagLst xmlns:p="http://schemas.openxmlformats.org/presentationml/2006/main">
  <p:tag name="KSO_WM_UNIT_TABLE_BEAUTIFY" val="smartTable{247f367c-0ed7-446e-ac67-8395746bd5d7}"/>
  <p:tag name="TABLE_ENDDRAG_ORIGIN_RECT" val="386*124"/>
  <p:tag name="TABLE_ENDDRAG_RECT" val="572*0*386*124"/>
  <p:tag name="TABLE_RECT" val="377.667*137.283*532.45*122.7"/>
  <p:tag name="TABLE_EMPHASIZE_COLOR" val="240117"/>
  <p:tag name="TABLE_ONEKEY_SKIN_IDX" val="3"/>
  <p:tag name="TABLE_SKINIDX" val="0"/>
  <p:tag name="TABLE_COLORIDX" val="9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TABLE_BEAUTIFY" val="smartTable{f3ce0b19-33db-4a1c-ab4d-32ee9390ccb4}"/>
  <p:tag name="TABLE_ENDDRAG_ORIGIN_RECT" val="387*127"/>
  <p:tag name="TABLE_ENDDRAG_RECT" val="573*213*387*127"/>
  <p:tag name="TABLE_RECT" val="36*349.942*888*148.6"/>
  <p:tag name="TABLE_EMPHASIZE_COLOR" val="240117"/>
  <p:tag name="TABLE_ONEKEY_SKIN_IDX" val="3"/>
  <p:tag name="TABLE_SKINIDX" val="0"/>
  <p:tag name="TABLE_COLORIDX" val="9"/>
  <p:tag name="TABLE_AUTOADJUST_FLAG" val="1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71.xml><?xml version="1.0" encoding="utf-8"?>
<p:tagLst xmlns:p="http://schemas.openxmlformats.org/presentationml/2006/main">
  <p:tag name="KSO_WM_BEAUTIFY_FLAG" val="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72.xml><?xml version="1.0" encoding="utf-8"?>
<p:tagLst xmlns:p="http://schemas.openxmlformats.org/presentationml/2006/main">
  <p:tag name="KSO_WM_BEAUTIFY_FLAG" val=""/>
</p:tagLst>
</file>

<file path=ppt/tags/tag73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BTNRECT" val="4151*1734*2751*2751"/>
</p:tagLst>
</file>

<file path=ppt/tags/tag74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75.xml><?xml version="1.0" encoding="utf-8"?>
<p:tagLst xmlns:p="http://schemas.openxmlformats.org/presentationml/2006/main">
  <p:tag name="KSO_WM_BEAUTIFY_FLAG" val="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76.xml><?xml version="1.0" encoding="utf-8"?>
<p:tagLst xmlns:p="http://schemas.openxmlformats.org/presentationml/2006/main">
  <p:tag name="KSO_WM_BEAUTIFY_FLAG" val="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77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78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79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81.xml><?xml version="1.0" encoding="utf-8"?>
<p:tagLst xmlns:p="http://schemas.openxmlformats.org/presentationml/2006/main">
  <p:tag name="KSO_WM_UNIT_TABLE_BEAUTIFY" val="smartTable{247f367c-0ed7-446e-ac67-8395746bd5d7}"/>
  <p:tag name="TABLE_ENDDRAG_ORIGIN_RECT" val="386*124"/>
  <p:tag name="TABLE_ENDDRAG_RECT" val="572*0*386*124"/>
  <p:tag name="TABLE_RECT" val="377.667*137.283*532.45*122.7"/>
  <p:tag name="TABLE_EMPHASIZE_COLOR" val="240117"/>
  <p:tag name="TABLE_ONEKEY_SKIN_IDX" val="3"/>
  <p:tag name="TABLE_SKINIDX" val="0"/>
  <p:tag name="TABLE_COLORIDX" val="9"/>
</p:tagLst>
</file>

<file path=ppt/tags/tag82.xml><?xml version="1.0" encoding="utf-8"?>
<p:tagLst xmlns:p="http://schemas.openxmlformats.org/presentationml/2006/main">
  <p:tag name="KSO_WM_UNIT_TABLE_BEAUTIFY" val="smartTable{f3ce0b19-33db-4a1c-ab4d-32ee9390ccb4}"/>
  <p:tag name="TABLE_ENDDRAG_ORIGIN_RECT" val="387*127"/>
  <p:tag name="TABLE_ENDDRAG_RECT" val="573*213*387*127"/>
  <p:tag name="TABLE_RECT" val="36*349.942*888*148.6"/>
  <p:tag name="TABLE_EMPHASIZE_COLOR" val="240117"/>
  <p:tag name="TABLE_ONEKEY_SKIN_IDX" val="3"/>
  <p:tag name="TABLE_SKINIDX" val="0"/>
  <p:tag name="TABLE_COLORIDX" val="9"/>
  <p:tag name="TABLE_AUTOADJUST_FLAG" val="1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83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84.xml><?xml version="1.0" encoding="utf-8"?>
<p:tagLst xmlns:p="http://schemas.openxmlformats.org/presentationml/2006/main">
  <p:tag name="KSO_WM_BEAUTIFY_FLAG" val="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85.xml><?xml version="1.0" encoding="utf-8"?>
<p:tagLst xmlns:p="http://schemas.openxmlformats.org/presentationml/2006/main">
  <p:tag name="KSO_WM_BEAUTIFY_FLAG" val="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86.xml><?xml version="1.0" encoding="utf-8"?>
<p:tagLst xmlns:p="http://schemas.openxmlformats.org/presentationml/2006/main">
  <p:tag name="KSO_WM_BEAUTIFY_FLAG" val=""/>
</p:tagLst>
</file>

<file path=ppt/tags/tag87.xml><?xml version="1.0" encoding="utf-8"?>
<p:tagLst xmlns:p="http://schemas.openxmlformats.org/presentationml/2006/main">
  <p:tag name="KSO_WM_BEAUTIFY_FLAG" val="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88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89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91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92.xml><?xml version="1.0" encoding="utf-8"?>
<p:tagLst xmlns:p="http://schemas.openxmlformats.org/presentationml/2006/main">
  <p:tag name="KSO_WM_UNIT_TABLE_BEAUTIFY" val="smartTable{247f367c-0ed7-446e-ac67-8395746bd5d7}"/>
  <p:tag name="TABLE_ENDDRAG_ORIGIN_RECT" val="386*124"/>
  <p:tag name="TABLE_ENDDRAG_RECT" val="572*0*386*124"/>
  <p:tag name="TABLE_RECT" val="377.667*137.283*532.45*122.7"/>
  <p:tag name="TABLE_EMPHASIZE_COLOR" val="240117"/>
  <p:tag name="TABLE_ONEKEY_SKIN_IDX" val="3"/>
  <p:tag name="TABLE_SKINIDX" val="0"/>
  <p:tag name="TABLE_COLORIDX" val="9"/>
</p:tagLst>
</file>

<file path=ppt/tags/tag93.xml><?xml version="1.0" encoding="utf-8"?>
<p:tagLst xmlns:p="http://schemas.openxmlformats.org/presentationml/2006/main">
  <p:tag name="KSO_WM_UNIT_TABLE_BEAUTIFY" val="smartTable{f3ce0b19-33db-4a1c-ab4d-32ee9390ccb4}"/>
  <p:tag name="TABLE_ENDDRAG_ORIGIN_RECT" val="387*127"/>
  <p:tag name="TABLE_ENDDRAG_RECT" val="573*213*387*127"/>
  <p:tag name="TABLE_RECT" val="36*349.942*888*148.6"/>
  <p:tag name="TABLE_EMPHASIZE_COLOR" val="240117"/>
  <p:tag name="TABLE_ONEKEY_SKIN_IDX" val="3"/>
  <p:tag name="TABLE_SKINIDX" val="0"/>
  <p:tag name="TABLE_COLORIDX" val="9"/>
  <p:tag name="TABLE_AUTOADJUST_FLAG" val="1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94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95.xml><?xml version="1.0" encoding="utf-8"?>
<p:tagLst xmlns:p="http://schemas.openxmlformats.org/presentationml/2006/main">
  <p:tag name="KSO_WM_BEAUTIFY_FLAG" val="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96.xml><?xml version="1.0" encoding="utf-8"?>
<p:tagLst xmlns:p="http://schemas.openxmlformats.org/presentationml/2006/main">
  <p:tag name="KSO_WM_BEAUTIFY_FLAG" val="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97.xml><?xml version="1.0" encoding="utf-8"?>
<p:tagLst xmlns:p="http://schemas.openxmlformats.org/presentationml/2006/main">
  <p:tag name="KSO_WM_BEAUTIFY_FLAG" val=""/>
</p:tagLst>
</file>

<file path=ppt/tags/tag98.xml><?xml version="1.0" encoding="utf-8"?>
<p:tagLst xmlns:p="http://schemas.openxmlformats.org/presentationml/2006/main">
  <p:tag name="KSO_WM_BEAUTIFY_FLAG" val="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99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/>
            </a:gs>
            <a:gs pos="100000">
              <a:schemeClr val="phClr">
                <a:lumMod val="85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1370</Words>
  <Application>WPS 演示</Application>
  <PresentationFormat>宽屏</PresentationFormat>
  <Paragraphs>817</Paragraphs>
  <Slides>22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30" baseType="lpstr">
      <vt:lpstr>Arial</vt:lpstr>
      <vt:lpstr>宋体</vt:lpstr>
      <vt:lpstr>Wingdings</vt:lpstr>
      <vt:lpstr>Wingdings</vt:lpstr>
      <vt:lpstr>微软雅黑</vt:lpstr>
      <vt:lpstr>Arial Unicode MS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WPS_1685198283</cp:lastModifiedBy>
  <cp:revision>254</cp:revision>
  <dcterms:created xsi:type="dcterms:W3CDTF">2019-06-19T02:08:00Z</dcterms:created>
  <dcterms:modified xsi:type="dcterms:W3CDTF">2023-06-28T07:51:44Z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2052-11.1.0.12650</vt:lpwstr>
  </property>
  <property fmtid="{D5CDD505-2E9C-101B-9397-08002B2CF9AE}" pid="3" name="ICV">
    <vt:lpwstr>4BAA7730EBB742FD931E226DE02FA125</vt:lpwstr>
  </property>
</Properties>
</file>